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42"/>
  </p:notesMasterIdLst>
  <p:sldIdLst>
    <p:sldId id="1869" r:id="rId3"/>
    <p:sldId id="258" r:id="rId4"/>
    <p:sldId id="1534" r:id="rId5"/>
    <p:sldId id="1925" r:id="rId6"/>
    <p:sldId id="1553" r:id="rId7"/>
    <p:sldId id="1554" r:id="rId8"/>
    <p:sldId id="1555" r:id="rId9"/>
    <p:sldId id="1556" r:id="rId10"/>
    <p:sldId id="1914" r:id="rId11"/>
    <p:sldId id="1887" r:id="rId12"/>
    <p:sldId id="1592" r:id="rId13"/>
    <p:sldId id="1871" r:id="rId14"/>
    <p:sldId id="1581" r:id="rId15"/>
    <p:sldId id="1872" r:id="rId16"/>
    <p:sldId id="1936" r:id="rId17"/>
    <p:sldId id="1927" r:id="rId18"/>
    <p:sldId id="1874" r:id="rId19"/>
    <p:sldId id="1915" r:id="rId20"/>
    <p:sldId id="1928" r:id="rId21"/>
    <p:sldId id="1903" r:id="rId22"/>
    <p:sldId id="1920" r:id="rId23"/>
    <p:sldId id="1922" r:id="rId24"/>
    <p:sldId id="1931" r:id="rId25"/>
    <p:sldId id="1891" r:id="rId26"/>
    <p:sldId id="1932" r:id="rId27"/>
    <p:sldId id="1930" r:id="rId28"/>
    <p:sldId id="1897" r:id="rId29"/>
    <p:sldId id="1916" r:id="rId30"/>
    <p:sldId id="1923" r:id="rId31"/>
    <p:sldId id="1934" r:id="rId32"/>
    <p:sldId id="1355" r:id="rId33"/>
    <p:sldId id="1919" r:id="rId34"/>
    <p:sldId id="1926" r:id="rId35"/>
    <p:sldId id="1875" r:id="rId36"/>
    <p:sldId id="1889" r:id="rId37"/>
    <p:sldId id="1924" r:id="rId38"/>
    <p:sldId id="278" r:id="rId39"/>
    <p:sldId id="1815" r:id="rId40"/>
    <p:sldId id="262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89A61C85-F83B-41C1-9928-0B04B955491F}">
          <p14:sldIdLst>
            <p14:sldId id="1869"/>
            <p14:sldId id="258"/>
            <p14:sldId id="1534"/>
          </p14:sldIdLst>
        </p14:section>
        <p14:section name="Introduction" id="{1A3C2F55-36FC-4E83-9A67-A8E851075FC4}">
          <p14:sldIdLst>
            <p14:sldId id="1925"/>
            <p14:sldId id="1553"/>
            <p14:sldId id="1554"/>
            <p14:sldId id="1555"/>
            <p14:sldId id="1556"/>
          </p14:sldIdLst>
        </p14:section>
        <p14:section name="Components" id="{CCA9D236-D62E-4E0F-9F24-3D007BE81F64}">
          <p14:sldIdLst>
            <p14:sldId id="1914"/>
            <p14:sldId id="1887"/>
            <p14:sldId id="1592"/>
            <p14:sldId id="1871"/>
            <p14:sldId id="1581"/>
          </p14:sldIdLst>
        </p14:section>
        <p14:section name="Reference Architectures" id="{1FA36C34-F9F7-4B17-B168-2365447A5884}">
          <p14:sldIdLst>
            <p14:sldId id="1872"/>
            <p14:sldId id="1936"/>
            <p14:sldId id="1927"/>
            <p14:sldId id="1874"/>
            <p14:sldId id="1915"/>
            <p14:sldId id="1928"/>
            <p14:sldId id="1903"/>
            <p14:sldId id="1920"/>
            <p14:sldId id="1922"/>
            <p14:sldId id="1931"/>
            <p14:sldId id="1891"/>
            <p14:sldId id="1932"/>
            <p14:sldId id="1930"/>
            <p14:sldId id="1897"/>
            <p14:sldId id="1916"/>
            <p14:sldId id="1923"/>
            <p14:sldId id="1934"/>
            <p14:sldId id="1355"/>
            <p14:sldId id="1919"/>
            <p14:sldId id="1926"/>
            <p14:sldId id="1875"/>
            <p14:sldId id="1889"/>
          </p14:sldIdLst>
        </p14:section>
        <p14:section name="Conclusion" id="{74CACD18-AF34-4B63-8BD1-CCF19CB559CB}">
          <p14:sldIdLst>
            <p14:sldId id="1924"/>
            <p14:sldId id="278"/>
            <p14:sldId id="1815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dert Grootenboer" initials="EG" lastIdx="1" clrIdx="0">
    <p:extLst>
      <p:ext uri="{19B8F6BF-5375-455C-9EA6-DF929625EA0E}">
        <p15:presenceInfo xmlns:p15="http://schemas.microsoft.com/office/powerpoint/2012/main" userId="3fe8758b2c2b58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C7A"/>
    <a:srgbClr val="4A66AC"/>
    <a:srgbClr val="AD84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2C7E6-E67A-438A-8663-D038399E4B82}" v="917" dt="2019-01-25T13:14:37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089" autoAdjust="0"/>
  </p:normalViewPr>
  <p:slideViewPr>
    <p:cSldViewPr snapToGrid="0">
      <p:cViewPr varScale="1">
        <p:scale>
          <a:sx n="85" d="100"/>
          <a:sy n="85" d="100"/>
        </p:scale>
        <p:origin x="15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EFD2C7E6-E67A-438A-8663-D038399E4B82}"/>
    <pc:docChg chg="undo redo custSel addSld delSld modSld sldOrd delMainMaster modMainMaster modSection">
      <pc:chgData name="Eldert Grootenboer" userId="3fe8758b2c2b58d2" providerId="LiveId" clId="{EFD2C7E6-E67A-438A-8663-D038399E4B82}" dt="2019-01-25T13:14:37.930" v="904" actId="20577"/>
      <pc:docMkLst>
        <pc:docMk/>
      </pc:docMkLst>
      <pc:sldChg chg="addSp delSp modSp add del modTransition">
        <pc:chgData name="Eldert Grootenboer" userId="3fe8758b2c2b58d2" providerId="LiveId" clId="{EFD2C7E6-E67A-438A-8663-D038399E4B82}" dt="2019-01-18T11:49:43.983" v="209" actId="478"/>
        <pc:sldMkLst>
          <pc:docMk/>
          <pc:sldMk cId="2374012723" sldId="258"/>
        </pc:sldMkLst>
        <pc:spChg chg="add del mod">
          <ac:chgData name="Eldert Grootenboer" userId="3fe8758b2c2b58d2" providerId="LiveId" clId="{EFD2C7E6-E67A-438A-8663-D038399E4B82}" dt="2019-01-18T11:45:10.200" v="123"/>
          <ac:spMkLst>
            <pc:docMk/>
            <pc:sldMk cId="2374012723" sldId="258"/>
            <ac:spMk id="2" creationId="{5F4AE0B5-F73A-49CB-99EB-02651527840E}"/>
          </ac:spMkLst>
        </pc:spChg>
        <pc:grpChg chg="add del mod">
          <ac:chgData name="Eldert Grootenboer" userId="3fe8758b2c2b58d2" providerId="LiveId" clId="{EFD2C7E6-E67A-438A-8663-D038399E4B82}" dt="2019-01-18T11:47:55.321" v="176" actId="478"/>
          <ac:grpSpMkLst>
            <pc:docMk/>
            <pc:sldMk cId="2374012723" sldId="258"/>
            <ac:grpSpMk id="6" creationId="{A9AC5DB6-6F1E-4281-8770-CF7B67A15F0A}"/>
          </ac:grpSpMkLst>
        </pc:grpChg>
        <pc:grpChg chg="del">
          <ac:chgData name="Eldert Grootenboer" userId="3fe8758b2c2b58d2" providerId="LiveId" clId="{EFD2C7E6-E67A-438A-8663-D038399E4B82}" dt="2019-01-18T11:48:33.466" v="183" actId="478"/>
          <ac:grpSpMkLst>
            <pc:docMk/>
            <pc:sldMk cId="2374012723" sldId="258"/>
            <ac:grpSpMk id="7" creationId="{CBD6E4BF-EC02-4550-967A-7576495D7D3C}"/>
          </ac:grpSpMkLst>
        </pc:grpChg>
        <pc:grpChg chg="mod">
          <ac:chgData name="Eldert Grootenboer" userId="3fe8758b2c2b58d2" providerId="LiveId" clId="{EFD2C7E6-E67A-438A-8663-D038399E4B82}" dt="2019-01-18T11:46:36.429" v="148"/>
          <ac:grpSpMkLst>
            <pc:docMk/>
            <pc:sldMk cId="2374012723" sldId="258"/>
            <ac:grpSpMk id="9" creationId="{BD45B4B9-335C-4C69-8D7A-492EC918C230}"/>
          </ac:grpSpMkLst>
        </pc:grpChg>
        <pc:picChg chg="add mod ord">
          <ac:chgData name="Eldert Grootenboer" userId="3fe8758b2c2b58d2" providerId="LiveId" clId="{EFD2C7E6-E67A-438A-8663-D038399E4B82}" dt="2019-01-18T11:45:53.158" v="135" actId="167"/>
          <ac:picMkLst>
            <pc:docMk/>
            <pc:sldMk cId="2374012723" sldId="258"/>
            <ac:picMk id="3" creationId="{742047A1-43ED-4F16-A01C-C5190FEFCBD5}"/>
          </ac:picMkLst>
        </pc:picChg>
        <pc:picChg chg="add del mod ord">
          <ac:chgData name="Eldert Grootenboer" userId="3fe8758b2c2b58d2" providerId="LiveId" clId="{EFD2C7E6-E67A-438A-8663-D038399E4B82}" dt="2019-01-18T11:46:29.830" v="145" actId="478"/>
          <ac:picMkLst>
            <pc:docMk/>
            <pc:sldMk cId="2374012723" sldId="258"/>
            <ac:picMk id="4" creationId="{01EE4A9A-4A82-4A8D-96E2-748AE402F22E}"/>
          </ac:picMkLst>
        </pc:picChg>
        <pc:picChg chg="add del mod ord">
          <ac:chgData name="Eldert Grootenboer" userId="3fe8758b2c2b58d2" providerId="LiveId" clId="{EFD2C7E6-E67A-438A-8663-D038399E4B82}" dt="2019-01-18T11:47:04.922" v="158" actId="167"/>
          <ac:picMkLst>
            <pc:docMk/>
            <pc:sldMk cId="2374012723" sldId="258"/>
            <ac:picMk id="11" creationId="{FBA16BE0-593F-463D-B4D1-9FD25F5F893A}"/>
          </ac:picMkLst>
        </pc:picChg>
        <pc:picChg chg="add mod ord">
          <ac:chgData name="Eldert Grootenboer" userId="3fe8758b2c2b58d2" providerId="LiveId" clId="{EFD2C7E6-E67A-438A-8663-D038399E4B82}" dt="2019-01-18T11:47:52.608" v="175" actId="167"/>
          <ac:picMkLst>
            <pc:docMk/>
            <pc:sldMk cId="2374012723" sldId="258"/>
            <ac:picMk id="13" creationId="{A275A572-5B68-4A18-AEA5-C1C7DA8CAD09}"/>
          </ac:picMkLst>
        </pc:picChg>
        <pc:picChg chg="add mod ord">
          <ac:chgData name="Eldert Grootenboer" userId="3fe8758b2c2b58d2" providerId="LiveId" clId="{EFD2C7E6-E67A-438A-8663-D038399E4B82}" dt="2019-01-18T11:48:30.292" v="182" actId="167"/>
          <ac:picMkLst>
            <pc:docMk/>
            <pc:sldMk cId="2374012723" sldId="258"/>
            <ac:picMk id="14" creationId="{DDDDC7CF-1BA6-47AF-8BEB-D06222832CDD}"/>
          </ac:picMkLst>
        </pc:picChg>
        <pc:picChg chg="add mod ord">
          <ac:chgData name="Eldert Grootenboer" userId="3fe8758b2c2b58d2" providerId="LiveId" clId="{EFD2C7E6-E67A-438A-8663-D038399E4B82}" dt="2019-01-18T11:49:02.093" v="194" actId="167"/>
          <ac:picMkLst>
            <pc:docMk/>
            <pc:sldMk cId="2374012723" sldId="258"/>
            <ac:picMk id="15" creationId="{56BE48E7-6DA4-4A04-A7D6-2DB3E007D0FF}"/>
          </ac:picMkLst>
        </pc:picChg>
        <pc:picChg chg="add mod ord">
          <ac:chgData name="Eldert Grootenboer" userId="3fe8758b2c2b58d2" providerId="LiveId" clId="{EFD2C7E6-E67A-438A-8663-D038399E4B82}" dt="2019-01-18T11:49:41.661" v="208" actId="167"/>
          <ac:picMkLst>
            <pc:docMk/>
            <pc:sldMk cId="2374012723" sldId="258"/>
            <ac:picMk id="16" creationId="{B645F269-C615-4905-863B-E78AA62080D0}"/>
          </ac:picMkLst>
        </pc:picChg>
        <pc:picChg chg="add del">
          <ac:chgData name="Eldert Grootenboer" userId="3fe8758b2c2b58d2" providerId="LiveId" clId="{EFD2C7E6-E67A-438A-8663-D038399E4B82}" dt="2019-01-18T11:45:55.937" v="136" actId="478"/>
          <ac:picMkLst>
            <pc:docMk/>
            <pc:sldMk cId="2374012723" sldId="258"/>
            <ac:picMk id="1026" creationId="{4224099C-791D-430C-A9F5-AFD9CF2B08B5}"/>
          </ac:picMkLst>
        </pc:picChg>
        <pc:picChg chg="mod">
          <ac:chgData name="Eldert Grootenboer" userId="3fe8758b2c2b58d2" providerId="LiveId" clId="{EFD2C7E6-E67A-438A-8663-D038399E4B82}" dt="2019-01-18T11:47:34.952" v="161" actId="478"/>
          <ac:picMkLst>
            <pc:docMk/>
            <pc:sldMk cId="2374012723" sldId="258"/>
            <ac:picMk id="1028" creationId="{B18D233A-4749-4874-B747-63A85B8300CB}"/>
          </ac:picMkLst>
        </pc:picChg>
        <pc:picChg chg="add del">
          <ac:chgData name="Eldert Grootenboer" userId="3fe8758b2c2b58d2" providerId="LiveId" clId="{EFD2C7E6-E67A-438A-8663-D038399E4B82}" dt="2019-01-18T11:46:32.309" v="146" actId="478"/>
          <ac:picMkLst>
            <pc:docMk/>
            <pc:sldMk cId="2374012723" sldId="258"/>
            <ac:picMk id="1030" creationId="{829C06DA-6009-437C-9FC1-ADC7B8291EB9}"/>
          </ac:picMkLst>
        </pc:picChg>
        <pc:picChg chg="add del">
          <ac:chgData name="Eldert Grootenboer" userId="3fe8758b2c2b58d2" providerId="LiveId" clId="{EFD2C7E6-E67A-438A-8663-D038399E4B82}" dt="2019-01-18T11:47:07.562" v="159" actId="478"/>
          <ac:picMkLst>
            <pc:docMk/>
            <pc:sldMk cId="2374012723" sldId="258"/>
            <ac:picMk id="1032" creationId="{FA3AEEC6-0C7E-477D-B8A2-4C8B065DB7FD}"/>
          </ac:picMkLst>
        </pc:picChg>
        <pc:picChg chg="add del mod">
          <ac:chgData name="Eldert Grootenboer" userId="3fe8758b2c2b58d2" providerId="LiveId" clId="{EFD2C7E6-E67A-438A-8663-D038399E4B82}" dt="2019-01-18T11:47:55.321" v="176" actId="478"/>
          <ac:picMkLst>
            <pc:docMk/>
            <pc:sldMk cId="2374012723" sldId="258"/>
            <ac:picMk id="1034" creationId="{56415122-63C8-4AD1-91B0-95C7F41D5793}"/>
          </ac:picMkLst>
        </pc:picChg>
        <pc:picChg chg="del">
          <ac:chgData name="Eldert Grootenboer" userId="3fe8758b2c2b58d2" providerId="LiveId" clId="{EFD2C7E6-E67A-438A-8663-D038399E4B82}" dt="2019-01-18T11:48:33.466" v="183" actId="478"/>
          <ac:picMkLst>
            <pc:docMk/>
            <pc:sldMk cId="2374012723" sldId="258"/>
            <ac:picMk id="1036" creationId="{EFE2979C-EBA5-4221-BF8E-94ECB4EADD36}"/>
          </ac:picMkLst>
        </pc:picChg>
        <pc:picChg chg="del">
          <ac:chgData name="Eldert Grootenboer" userId="3fe8758b2c2b58d2" providerId="LiveId" clId="{EFD2C7E6-E67A-438A-8663-D038399E4B82}" dt="2019-01-18T11:49:04.984" v="195" actId="478"/>
          <ac:picMkLst>
            <pc:docMk/>
            <pc:sldMk cId="2374012723" sldId="258"/>
            <ac:picMk id="1042" creationId="{89D98CFD-69E9-4DD6-9504-CB3DC9670FE4}"/>
          </ac:picMkLst>
        </pc:picChg>
        <pc:picChg chg="del">
          <ac:chgData name="Eldert Grootenboer" userId="3fe8758b2c2b58d2" providerId="LiveId" clId="{EFD2C7E6-E67A-438A-8663-D038399E4B82}" dt="2019-01-18T11:49:43.983" v="209" actId="478"/>
          <ac:picMkLst>
            <pc:docMk/>
            <pc:sldMk cId="2374012723" sldId="258"/>
            <ac:picMk id="1046" creationId="{8626EC23-6454-4B72-8BA4-C35335BAA050}"/>
          </ac:picMkLst>
        </pc:picChg>
      </pc:sldChg>
      <pc:sldChg chg="add">
        <pc:chgData name="Eldert Grootenboer" userId="3fe8758b2c2b58d2" providerId="LiveId" clId="{EFD2C7E6-E67A-438A-8663-D038399E4B82}" dt="2019-01-18T11:10:37.426" v="90"/>
        <pc:sldMkLst>
          <pc:docMk/>
          <pc:sldMk cId="3795600710" sldId="262"/>
        </pc:sldMkLst>
      </pc:sldChg>
      <pc:sldChg chg="modSp ord">
        <pc:chgData name="Eldert Grootenboer" userId="3fe8758b2c2b58d2" providerId="LiveId" clId="{EFD2C7E6-E67A-438A-8663-D038399E4B82}" dt="2019-01-20T09:33:51.753" v="474"/>
        <pc:sldMkLst>
          <pc:docMk/>
          <pc:sldMk cId="2629230035" sldId="1355"/>
        </pc:sldMkLst>
        <pc:spChg chg="mod">
          <ac:chgData name="Eldert Grootenboer" userId="3fe8758b2c2b58d2" providerId="LiveId" clId="{EFD2C7E6-E67A-438A-8663-D038399E4B82}" dt="2019-01-20T09:33:51.753" v="474"/>
          <ac:spMkLst>
            <pc:docMk/>
            <pc:sldMk cId="2629230035" sldId="1355"/>
            <ac:spMk id="7" creationId="{68F29C74-49E4-41D7-B716-990750551059}"/>
          </ac:spMkLst>
        </pc:spChg>
      </pc:sldChg>
      <pc:sldChg chg="modSp">
        <pc:chgData name="Eldert Grootenboer" userId="3fe8758b2c2b58d2" providerId="LiveId" clId="{EFD2C7E6-E67A-438A-8663-D038399E4B82}" dt="2019-01-18T11:11:28.501" v="94" actId="207"/>
        <pc:sldMkLst>
          <pc:docMk/>
          <pc:sldMk cId="3010372474" sldId="1553"/>
        </pc:sldMkLst>
        <pc:spChg chg="mod">
          <ac:chgData name="Eldert Grootenboer" userId="3fe8758b2c2b58d2" providerId="LiveId" clId="{EFD2C7E6-E67A-438A-8663-D038399E4B82}" dt="2019-01-18T11:11:28.501" v="94" actId="207"/>
          <ac:spMkLst>
            <pc:docMk/>
            <pc:sldMk cId="3010372474" sldId="1553"/>
            <ac:spMk id="27" creationId="{00000000-0000-0000-0000-000000000000}"/>
          </ac:spMkLst>
        </pc:spChg>
      </pc:sldChg>
      <pc:sldChg chg="modSp">
        <pc:chgData name="Eldert Grootenboer" userId="3fe8758b2c2b58d2" providerId="LiveId" clId="{EFD2C7E6-E67A-438A-8663-D038399E4B82}" dt="2019-01-18T11:11:33.461" v="95" actId="207"/>
        <pc:sldMkLst>
          <pc:docMk/>
          <pc:sldMk cId="3581665344" sldId="1554"/>
        </pc:sldMkLst>
        <pc:spChg chg="mod">
          <ac:chgData name="Eldert Grootenboer" userId="3fe8758b2c2b58d2" providerId="LiveId" clId="{EFD2C7E6-E67A-438A-8663-D038399E4B82}" dt="2019-01-18T11:11:33.461" v="95" actId="207"/>
          <ac:spMkLst>
            <pc:docMk/>
            <pc:sldMk cId="3581665344" sldId="1554"/>
            <ac:spMk id="28" creationId="{00000000-0000-0000-0000-000000000000}"/>
          </ac:spMkLst>
        </pc:spChg>
      </pc:sldChg>
      <pc:sldChg chg="modSp">
        <pc:chgData name="Eldert Grootenboer" userId="3fe8758b2c2b58d2" providerId="LiveId" clId="{EFD2C7E6-E67A-438A-8663-D038399E4B82}" dt="2019-01-23T16:33:08.394" v="508" actId="20577"/>
        <pc:sldMkLst>
          <pc:docMk/>
          <pc:sldMk cId="1446638509" sldId="1555"/>
        </pc:sldMkLst>
        <pc:spChg chg="mod">
          <ac:chgData name="Eldert Grootenboer" userId="3fe8758b2c2b58d2" providerId="LiveId" clId="{EFD2C7E6-E67A-438A-8663-D038399E4B82}" dt="2019-01-18T11:11:39.011" v="96" actId="207"/>
          <ac:spMkLst>
            <pc:docMk/>
            <pc:sldMk cId="1446638509" sldId="1555"/>
            <ac:spMk id="29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23T16:33:08.394" v="508" actId="20577"/>
          <ac:spMkLst>
            <pc:docMk/>
            <pc:sldMk cId="1446638509" sldId="1555"/>
            <ac:spMk id="119" creationId="{F0BAF0D5-3650-4CE4-B539-F1CC7328CC54}"/>
          </ac:spMkLst>
        </pc:spChg>
        <pc:spChg chg="mod">
          <ac:chgData name="Eldert Grootenboer" userId="3fe8758b2c2b58d2" providerId="LiveId" clId="{EFD2C7E6-E67A-438A-8663-D038399E4B82}" dt="2019-01-23T16:33:00.945" v="506" actId="20577"/>
          <ac:spMkLst>
            <pc:docMk/>
            <pc:sldMk cId="1446638509" sldId="1555"/>
            <ac:spMk id="120" creationId="{748CD300-DDC9-4119-9016-50D61794578E}"/>
          </ac:spMkLst>
        </pc:spChg>
        <pc:spChg chg="mod">
          <ac:chgData name="Eldert Grootenboer" userId="3fe8758b2c2b58d2" providerId="LiveId" clId="{EFD2C7E6-E67A-438A-8663-D038399E4B82}" dt="2019-01-23T16:32:15.550" v="487" actId="20577"/>
          <ac:spMkLst>
            <pc:docMk/>
            <pc:sldMk cId="1446638509" sldId="1555"/>
            <ac:spMk id="121" creationId="{B27BA939-472B-45D9-8290-34BBCA5C3672}"/>
          </ac:spMkLst>
        </pc:spChg>
      </pc:sldChg>
      <pc:sldChg chg="modSp">
        <pc:chgData name="Eldert Grootenboer" userId="3fe8758b2c2b58d2" providerId="LiveId" clId="{EFD2C7E6-E67A-438A-8663-D038399E4B82}" dt="2019-01-18T11:11:45.262" v="97" actId="207"/>
        <pc:sldMkLst>
          <pc:docMk/>
          <pc:sldMk cId="2965435736" sldId="1556"/>
        </pc:sldMkLst>
        <pc:spChg chg="mod">
          <ac:chgData name="Eldert Grootenboer" userId="3fe8758b2c2b58d2" providerId="LiveId" clId="{EFD2C7E6-E67A-438A-8663-D038399E4B82}" dt="2019-01-18T11:11:45.262" v="97" actId="207"/>
          <ac:spMkLst>
            <pc:docMk/>
            <pc:sldMk cId="2965435736" sldId="1556"/>
            <ac:spMk id="72" creationId="{FD82D69E-B73B-4B7D-B1A5-A3E895CAB4A1}"/>
          </ac:spMkLst>
        </pc:spChg>
      </pc:sldChg>
      <pc:sldChg chg="modSp modNotes modNotesTx">
        <pc:chgData name="Eldert Grootenboer" userId="3fe8758b2c2b58d2" providerId="LiveId" clId="{EFD2C7E6-E67A-438A-8663-D038399E4B82}" dt="2019-01-25T13:14:37.930" v="904" actId="20577"/>
        <pc:sldMkLst>
          <pc:docMk/>
          <pc:sldMk cId="1117174445" sldId="1592"/>
        </pc:sldMkLst>
        <pc:spChg chg="mod">
          <ac:chgData name="Eldert Grootenboer" userId="3fe8758b2c2b58d2" providerId="LiveId" clId="{EFD2C7E6-E67A-438A-8663-D038399E4B82}" dt="2019-01-25T13:13:39.165" v="811" actId="122"/>
          <ac:spMkLst>
            <pc:docMk/>
            <pc:sldMk cId="1117174445" sldId="1592"/>
            <ac:spMk id="58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25T13:13:40.439" v="814" actId="122"/>
          <ac:spMkLst>
            <pc:docMk/>
            <pc:sldMk cId="1117174445" sldId="1592"/>
            <ac:spMk id="68" creationId="{3AD0958A-B3E2-4B04-A24E-33B887D9AC76}"/>
          </ac:spMkLst>
        </pc:spChg>
        <pc:spChg chg="mod">
          <ac:chgData name="Eldert Grootenboer" userId="3fe8758b2c2b58d2" providerId="LiveId" clId="{EFD2C7E6-E67A-438A-8663-D038399E4B82}" dt="2019-01-18T11:14:34.321" v="107" actId="207"/>
          <ac:spMkLst>
            <pc:docMk/>
            <pc:sldMk cId="1117174445" sldId="1592"/>
            <ac:spMk id="72" creationId="{2E6D62AC-4DD7-48DB-85B1-19777ED47C42}"/>
          </ac:spMkLst>
        </pc:spChg>
        <pc:spChg chg="mod">
          <ac:chgData name="Eldert Grootenboer" userId="3fe8758b2c2b58d2" providerId="LiveId" clId="{EFD2C7E6-E67A-438A-8663-D038399E4B82}" dt="2019-01-25T13:13:39.979" v="813" actId="120"/>
          <ac:spMkLst>
            <pc:docMk/>
            <pc:sldMk cId="1117174445" sldId="1592"/>
            <ac:spMk id="74" creationId="{F09763F7-6821-40B0-B7AC-FDDC68810CC6}"/>
          </ac:spMkLst>
        </pc:spChg>
        <pc:spChg chg="mod">
          <ac:chgData name="Eldert Grootenboer" userId="3fe8758b2c2b58d2" providerId="LiveId" clId="{EFD2C7E6-E67A-438A-8663-D038399E4B82}" dt="2019-01-25T13:13:38.702" v="810" actId="122"/>
          <ac:spMkLst>
            <pc:docMk/>
            <pc:sldMk cId="1117174445" sldId="1592"/>
            <ac:spMk id="80" creationId="{16CA87FF-784A-4D45-BC6F-90202E1A6172}"/>
          </ac:spMkLst>
        </pc:spChg>
        <pc:spChg chg="mod">
          <ac:chgData name="Eldert Grootenboer" userId="3fe8758b2c2b58d2" providerId="LiveId" clId="{EFD2C7E6-E67A-438A-8663-D038399E4B82}" dt="2019-01-18T11:14:34.321" v="107" actId="207"/>
          <ac:spMkLst>
            <pc:docMk/>
            <pc:sldMk cId="1117174445" sldId="1592"/>
            <ac:spMk id="104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18T11:14:34.321" v="107" actId="207"/>
          <ac:spMkLst>
            <pc:docMk/>
            <pc:sldMk cId="1117174445" sldId="1592"/>
            <ac:spMk id="105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18T11:14:34.321" v="107" actId="207"/>
          <ac:spMkLst>
            <pc:docMk/>
            <pc:sldMk cId="1117174445" sldId="1592"/>
            <ac:spMk id="106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18T11:14:34.321" v="107" actId="207"/>
          <ac:spMkLst>
            <pc:docMk/>
            <pc:sldMk cId="1117174445" sldId="1592"/>
            <ac:spMk id="107" creationId="{00000000-0000-0000-0000-000000000000}"/>
          </ac:spMkLst>
        </pc:spChg>
        <pc:grpChg chg="mod">
          <ac:chgData name="Eldert Grootenboer" userId="3fe8758b2c2b58d2" providerId="LiveId" clId="{EFD2C7E6-E67A-438A-8663-D038399E4B82}" dt="2019-01-25T13:13:42.256" v="818" actId="1076"/>
          <ac:grpSpMkLst>
            <pc:docMk/>
            <pc:sldMk cId="1117174445" sldId="1592"/>
            <ac:grpSpMk id="36" creationId="{175652AA-13F9-4707-A9C6-B55726FC4687}"/>
          </ac:grpSpMkLst>
        </pc:grpChg>
        <pc:grpChg chg="mod">
          <ac:chgData name="Eldert Grootenboer" userId="3fe8758b2c2b58d2" providerId="LiveId" clId="{EFD2C7E6-E67A-438A-8663-D038399E4B82}" dt="2019-01-25T13:13:58.082" v="821" actId="14100"/>
          <ac:grpSpMkLst>
            <pc:docMk/>
            <pc:sldMk cId="1117174445" sldId="1592"/>
            <ac:grpSpMk id="54" creationId="{1B25196E-D5E4-49A3-B071-864CAAE3863B}"/>
          </ac:grpSpMkLst>
        </pc:grpChg>
        <pc:grpChg chg="mod">
          <ac:chgData name="Eldert Grootenboer" userId="3fe8758b2c2b58d2" providerId="LiveId" clId="{EFD2C7E6-E67A-438A-8663-D038399E4B82}" dt="2019-01-25T13:13:41.317" v="816" actId="1076"/>
          <ac:grpSpMkLst>
            <pc:docMk/>
            <pc:sldMk cId="1117174445" sldId="1592"/>
            <ac:grpSpMk id="79" creationId="{FD7A6A91-8AEF-44FA-B6FE-3C40FFEA9B3F}"/>
          </ac:grpSpMkLst>
        </pc:grpChg>
      </pc:sldChg>
      <pc:sldChg chg="addSp delSp modSp modTransition setBg">
        <pc:chgData name="Eldert Grootenboer" userId="3fe8758b2c2b58d2" providerId="LiveId" clId="{EFD2C7E6-E67A-438A-8663-D038399E4B82}" dt="2019-01-18T11:11:04.249" v="93" actId="113"/>
        <pc:sldMkLst>
          <pc:docMk/>
          <pc:sldMk cId="3762539557" sldId="1869"/>
        </pc:sldMkLst>
        <pc:spChg chg="mod">
          <ac:chgData name="Eldert Grootenboer" userId="3fe8758b2c2b58d2" providerId="LiveId" clId="{EFD2C7E6-E67A-438A-8663-D038399E4B82}" dt="2019-01-18T11:10:53.390" v="91" actId="207"/>
          <ac:spMkLst>
            <pc:docMk/>
            <pc:sldMk cId="3762539557" sldId="1869"/>
            <ac:spMk id="7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18T11:11:04.249" v="93" actId="113"/>
          <ac:spMkLst>
            <pc:docMk/>
            <pc:sldMk cId="3762539557" sldId="1869"/>
            <ac:spMk id="8" creationId="{00000000-0000-0000-0000-000000000000}"/>
          </ac:spMkLst>
        </pc:spChg>
        <pc:picChg chg="add mod">
          <ac:chgData name="Eldert Grootenboer" userId="3fe8758b2c2b58d2" providerId="LiveId" clId="{EFD2C7E6-E67A-438A-8663-D038399E4B82}" dt="2019-01-18T10:56:38.499" v="70" actId="207"/>
          <ac:picMkLst>
            <pc:docMk/>
            <pc:sldMk cId="3762539557" sldId="1869"/>
            <ac:picMk id="3" creationId="{4E05E7FE-3EB3-4158-90E0-C33F4BA3E44D}"/>
          </ac:picMkLst>
        </pc:picChg>
        <pc:picChg chg="add del mod">
          <ac:chgData name="Eldert Grootenboer" userId="3fe8758b2c2b58d2" providerId="LiveId" clId="{EFD2C7E6-E67A-438A-8663-D038399E4B82}" dt="2019-01-18T10:53:30.155" v="29"/>
          <ac:picMkLst>
            <pc:docMk/>
            <pc:sldMk cId="3762539557" sldId="1869"/>
            <ac:picMk id="5" creationId="{DAEF3740-4E12-43CB-ABE5-C17CEDE762CA}"/>
          </ac:picMkLst>
        </pc:picChg>
        <pc:picChg chg="del">
          <ac:chgData name="Eldert Grootenboer" userId="3fe8758b2c2b58d2" providerId="LiveId" clId="{EFD2C7E6-E67A-438A-8663-D038399E4B82}" dt="2019-01-18T10:53:03.369" v="22" actId="478"/>
          <ac:picMkLst>
            <pc:docMk/>
            <pc:sldMk cId="3762539557" sldId="1869"/>
            <ac:picMk id="10" creationId="{00000000-0000-0000-0000-000000000000}"/>
          </ac:picMkLst>
        </pc:picChg>
      </pc:sldChg>
      <pc:sldChg chg="setBg modNotesTx">
        <pc:chgData name="Eldert Grootenboer" userId="3fe8758b2c2b58d2" providerId="LiveId" clId="{EFD2C7E6-E67A-438A-8663-D038399E4B82}" dt="2019-01-25T13:06:03.077" v="785" actId="20577"/>
        <pc:sldMkLst>
          <pc:docMk/>
          <pc:sldMk cId="1000254635" sldId="1872"/>
        </pc:sldMkLst>
      </pc:sldChg>
      <pc:sldChg chg="delSp modSp ord">
        <pc:chgData name="Eldert Grootenboer" userId="3fe8758b2c2b58d2" providerId="LiveId" clId="{EFD2C7E6-E67A-438A-8663-D038399E4B82}" dt="2019-01-25T13:01:50.809" v="725" actId="1035"/>
        <pc:sldMkLst>
          <pc:docMk/>
          <pc:sldMk cId="3898721003" sldId="1874"/>
        </pc:sldMkLst>
        <pc:picChg chg="del">
          <ac:chgData name="Eldert Grootenboer" userId="3fe8758b2c2b58d2" providerId="LiveId" clId="{EFD2C7E6-E67A-438A-8663-D038399E4B82}" dt="2019-01-25T13:01:36.996" v="717" actId="478"/>
          <ac:picMkLst>
            <pc:docMk/>
            <pc:sldMk cId="3898721003" sldId="1874"/>
            <ac:picMk id="6" creationId="{00000000-0000-0000-0000-000000000000}"/>
          </ac:picMkLst>
        </pc:picChg>
        <pc:picChg chg="mod">
          <ac:chgData name="Eldert Grootenboer" userId="3fe8758b2c2b58d2" providerId="LiveId" clId="{EFD2C7E6-E67A-438A-8663-D038399E4B82}" dt="2019-01-25T13:01:47.124" v="720" actId="1076"/>
          <ac:picMkLst>
            <pc:docMk/>
            <pc:sldMk cId="3898721003" sldId="1874"/>
            <ac:picMk id="7" creationId="{00000000-0000-0000-0000-000000000000}"/>
          </ac:picMkLst>
        </pc:picChg>
        <pc:picChg chg="mod">
          <ac:chgData name="Eldert Grootenboer" userId="3fe8758b2c2b58d2" providerId="LiveId" clId="{EFD2C7E6-E67A-438A-8663-D038399E4B82}" dt="2019-01-25T13:01:50.809" v="725" actId="1035"/>
          <ac:picMkLst>
            <pc:docMk/>
            <pc:sldMk cId="3898721003" sldId="1874"/>
            <ac:picMk id="10" creationId="{00000000-0000-0000-0000-000000000000}"/>
          </ac:picMkLst>
        </pc:picChg>
        <pc:cxnChg chg="del mod">
          <ac:chgData name="Eldert Grootenboer" userId="3fe8758b2c2b58d2" providerId="LiveId" clId="{EFD2C7E6-E67A-438A-8663-D038399E4B82}" dt="2019-01-25T13:01:39.065" v="718" actId="478"/>
          <ac:cxnSpMkLst>
            <pc:docMk/>
            <pc:sldMk cId="3898721003" sldId="1874"/>
            <ac:cxnSpMk id="15" creationId="{00000000-0000-0000-0000-000000000000}"/>
          </ac:cxnSpMkLst>
        </pc:cxnChg>
        <pc:cxnChg chg="mod">
          <ac:chgData name="Eldert Grootenboer" userId="3fe8758b2c2b58d2" providerId="LiveId" clId="{EFD2C7E6-E67A-438A-8663-D038399E4B82}" dt="2019-01-25T13:01:50.809" v="725" actId="1035"/>
          <ac:cxnSpMkLst>
            <pc:docMk/>
            <pc:sldMk cId="3898721003" sldId="1874"/>
            <ac:cxnSpMk id="17" creationId="{00000000-0000-0000-0000-000000000000}"/>
          </ac:cxnSpMkLst>
        </pc:cxnChg>
        <pc:cxnChg chg="mod">
          <ac:chgData name="Eldert Grootenboer" userId="3fe8758b2c2b58d2" providerId="LiveId" clId="{EFD2C7E6-E67A-438A-8663-D038399E4B82}" dt="2019-01-25T13:01:47.124" v="720" actId="1076"/>
          <ac:cxnSpMkLst>
            <pc:docMk/>
            <pc:sldMk cId="3898721003" sldId="1874"/>
            <ac:cxnSpMk id="19" creationId="{00000000-0000-0000-0000-000000000000}"/>
          </ac:cxnSpMkLst>
        </pc:cxnChg>
        <pc:cxnChg chg="mod">
          <ac:chgData name="Eldert Grootenboer" userId="3fe8758b2c2b58d2" providerId="LiveId" clId="{EFD2C7E6-E67A-438A-8663-D038399E4B82}" dt="2019-01-25T13:01:47.124" v="720" actId="1076"/>
          <ac:cxnSpMkLst>
            <pc:docMk/>
            <pc:sldMk cId="3898721003" sldId="1874"/>
            <ac:cxnSpMk id="21" creationId="{00000000-0000-0000-0000-000000000000}"/>
          </ac:cxnSpMkLst>
        </pc:cxnChg>
        <pc:cxnChg chg="mod">
          <ac:chgData name="Eldert Grootenboer" userId="3fe8758b2c2b58d2" providerId="LiveId" clId="{EFD2C7E6-E67A-438A-8663-D038399E4B82}" dt="2019-01-25T13:01:47.124" v="720" actId="1076"/>
          <ac:cxnSpMkLst>
            <pc:docMk/>
            <pc:sldMk cId="3898721003" sldId="1874"/>
            <ac:cxnSpMk id="30" creationId="{00000000-0000-0000-0000-000000000000}"/>
          </ac:cxnSpMkLst>
        </pc:cxnChg>
      </pc:sldChg>
      <pc:sldChg chg="add">
        <pc:chgData name="Eldert Grootenboer" userId="3fe8758b2c2b58d2" providerId="LiveId" clId="{EFD2C7E6-E67A-438A-8663-D038399E4B82}" dt="2019-01-24T12:24:21.576" v="551"/>
        <pc:sldMkLst>
          <pc:docMk/>
          <pc:sldMk cId="3040363324" sldId="1875"/>
        </pc:sldMkLst>
      </pc:sldChg>
      <pc:sldChg chg="add del">
        <pc:chgData name="Eldert Grootenboer" userId="3fe8758b2c2b58d2" providerId="LiveId" clId="{EFD2C7E6-E67A-438A-8663-D038399E4B82}" dt="2019-01-24T12:24:19.178" v="550"/>
        <pc:sldMkLst>
          <pc:docMk/>
          <pc:sldMk cId="3755676568" sldId="1875"/>
        </pc:sldMkLst>
      </pc:sldChg>
      <pc:sldChg chg="del">
        <pc:chgData name="Eldert Grootenboer" userId="3fe8758b2c2b58d2" providerId="LiveId" clId="{EFD2C7E6-E67A-438A-8663-D038399E4B82}" dt="2019-01-24T12:23:40.237" v="547" actId="2696"/>
        <pc:sldMkLst>
          <pc:docMk/>
          <pc:sldMk cId="4123508685" sldId="1875"/>
        </pc:sldMkLst>
      </pc:sldChg>
      <pc:sldChg chg="add del modTransition">
        <pc:chgData name="Eldert Grootenboer" userId="3fe8758b2c2b58d2" providerId="LiveId" clId="{EFD2C7E6-E67A-438A-8663-D038399E4B82}" dt="2019-01-25T13:03:28.796" v="758" actId="2696"/>
        <pc:sldMkLst>
          <pc:docMk/>
          <pc:sldMk cId="1602975672" sldId="1878"/>
        </pc:sldMkLst>
      </pc:sldChg>
      <pc:sldChg chg="addSp delSp modSp modAnim modNotesTx">
        <pc:chgData name="Eldert Grootenboer" userId="3fe8758b2c2b58d2" providerId="LiveId" clId="{EFD2C7E6-E67A-438A-8663-D038399E4B82}" dt="2019-01-25T13:00:53.805" v="695" actId="20577"/>
        <pc:sldMkLst>
          <pc:docMk/>
          <pc:sldMk cId="2990215982" sldId="1887"/>
        </pc:sldMkLst>
        <pc:picChg chg="add mod">
          <ac:chgData name="Eldert Grootenboer" userId="3fe8758b2c2b58d2" providerId="LiveId" clId="{EFD2C7E6-E67A-438A-8663-D038399E4B82}" dt="2019-01-18T11:13:23.246" v="105"/>
          <ac:picMkLst>
            <pc:docMk/>
            <pc:sldMk cId="2990215982" sldId="1887"/>
            <ac:picMk id="2" creationId="{960EA79C-EF09-4F70-81A7-615DBC72EA58}"/>
          </ac:picMkLst>
        </pc:picChg>
        <pc:picChg chg="mod">
          <ac:chgData name="Eldert Grootenboer" userId="3fe8758b2c2b58d2" providerId="LiveId" clId="{EFD2C7E6-E67A-438A-8663-D038399E4B82}" dt="2019-01-18T11:12:55.450" v="102"/>
          <ac:picMkLst>
            <pc:docMk/>
            <pc:sldMk cId="2990215982" sldId="1887"/>
            <ac:picMk id="12" creationId="{00000000-0000-0000-0000-000000000000}"/>
          </ac:picMkLst>
        </pc:picChg>
        <pc:picChg chg="mod">
          <ac:chgData name="Eldert Grootenboer" userId="3fe8758b2c2b58d2" providerId="LiveId" clId="{EFD2C7E6-E67A-438A-8663-D038399E4B82}" dt="2019-01-18T11:13:19.253" v="104"/>
          <ac:picMkLst>
            <pc:docMk/>
            <pc:sldMk cId="2990215982" sldId="1887"/>
            <ac:picMk id="13" creationId="{00000000-0000-0000-0000-000000000000}"/>
          </ac:picMkLst>
        </pc:picChg>
        <pc:picChg chg="del">
          <ac:chgData name="Eldert Grootenboer" userId="3fe8758b2c2b58d2" providerId="LiveId" clId="{EFD2C7E6-E67A-438A-8663-D038399E4B82}" dt="2019-01-18T11:12:05.647" v="98"/>
          <ac:picMkLst>
            <pc:docMk/>
            <pc:sldMk cId="2990215982" sldId="1887"/>
            <ac:picMk id="14" creationId="{00000000-0000-0000-0000-000000000000}"/>
          </ac:picMkLst>
        </pc:picChg>
        <pc:picChg chg="mod">
          <ac:chgData name="Eldert Grootenboer" userId="3fe8758b2c2b58d2" providerId="LiveId" clId="{EFD2C7E6-E67A-438A-8663-D038399E4B82}" dt="2019-01-18T11:13:11.484" v="103"/>
          <ac:picMkLst>
            <pc:docMk/>
            <pc:sldMk cId="2990215982" sldId="1887"/>
            <ac:picMk id="15" creationId="{00000000-0000-0000-0000-000000000000}"/>
          </ac:picMkLst>
        </pc:picChg>
        <pc:picChg chg="mod">
          <ac:chgData name="Eldert Grootenboer" userId="3fe8758b2c2b58d2" providerId="LiveId" clId="{EFD2C7E6-E67A-438A-8663-D038399E4B82}" dt="2019-01-18T11:13:27.199" v="106"/>
          <ac:picMkLst>
            <pc:docMk/>
            <pc:sldMk cId="2990215982" sldId="1887"/>
            <ac:picMk id="12296" creationId="{00000000-0000-0000-0000-000000000000}"/>
          </ac:picMkLst>
        </pc:picChg>
      </pc:sldChg>
      <pc:sldChg chg="add">
        <pc:chgData name="Eldert Grootenboer" userId="3fe8758b2c2b58d2" providerId="LiveId" clId="{EFD2C7E6-E67A-438A-8663-D038399E4B82}" dt="2019-01-24T12:24:21.576" v="551"/>
        <pc:sldMkLst>
          <pc:docMk/>
          <pc:sldMk cId="407444224" sldId="1889"/>
        </pc:sldMkLst>
      </pc:sldChg>
      <pc:sldChg chg="del">
        <pc:chgData name="Eldert Grootenboer" userId="3fe8758b2c2b58d2" providerId="LiveId" clId="{EFD2C7E6-E67A-438A-8663-D038399E4B82}" dt="2019-01-24T12:23:40.229" v="545" actId="2696"/>
        <pc:sldMkLst>
          <pc:docMk/>
          <pc:sldMk cId="2993237303" sldId="1889"/>
        </pc:sldMkLst>
      </pc:sldChg>
      <pc:sldChg chg="add del">
        <pc:chgData name="Eldert Grootenboer" userId="3fe8758b2c2b58d2" providerId="LiveId" clId="{EFD2C7E6-E67A-438A-8663-D038399E4B82}" dt="2019-01-24T12:24:19.178" v="550"/>
        <pc:sldMkLst>
          <pc:docMk/>
          <pc:sldMk cId="4243591327" sldId="1889"/>
        </pc:sldMkLst>
      </pc:sldChg>
      <pc:sldChg chg="modNotesTx">
        <pc:chgData name="Eldert Grootenboer" userId="3fe8758b2c2b58d2" providerId="LiveId" clId="{EFD2C7E6-E67A-438A-8663-D038399E4B82}" dt="2019-01-25T13:02:57.375" v="750" actId="113"/>
        <pc:sldMkLst>
          <pc:docMk/>
          <pc:sldMk cId="516520119" sldId="1891"/>
        </pc:sldMkLst>
      </pc:sldChg>
      <pc:sldChg chg="modSp ord">
        <pc:chgData name="Eldert Grootenboer" userId="3fe8758b2c2b58d2" providerId="LiveId" clId="{EFD2C7E6-E67A-438A-8663-D038399E4B82}" dt="2019-01-20T09:32:15.986" v="451"/>
        <pc:sldMkLst>
          <pc:docMk/>
          <pc:sldMk cId="2093993628" sldId="1897"/>
        </pc:sldMkLst>
        <pc:spChg chg="mod">
          <ac:chgData name="Eldert Grootenboer" userId="3fe8758b2c2b58d2" providerId="LiveId" clId="{EFD2C7E6-E67A-438A-8663-D038399E4B82}" dt="2019-01-20T09:32:15.986" v="451"/>
          <ac:spMkLst>
            <pc:docMk/>
            <pc:sldMk cId="2093993628" sldId="1897"/>
            <ac:spMk id="2" creationId="{8E835FDD-4930-4538-ACCB-41C683A31B9D}"/>
          </ac:spMkLst>
        </pc:spChg>
      </pc:sldChg>
      <pc:sldChg chg="add del">
        <pc:chgData name="Eldert Grootenboer" userId="3fe8758b2c2b58d2" providerId="LiveId" clId="{EFD2C7E6-E67A-438A-8663-D038399E4B82}" dt="2019-01-24T12:23:29.829" v="543" actId="2696"/>
        <pc:sldMkLst>
          <pc:docMk/>
          <pc:sldMk cId="2791340785" sldId="1903"/>
        </pc:sldMkLst>
      </pc:sldChg>
      <pc:sldChg chg="modSp del ord">
        <pc:chgData name="Eldert Grootenboer" userId="3fe8758b2c2b58d2" providerId="LiveId" clId="{EFD2C7E6-E67A-438A-8663-D038399E4B82}" dt="2019-01-24T07:14:04.125" v="515" actId="2696"/>
        <pc:sldMkLst>
          <pc:docMk/>
          <pc:sldMk cId="3027672077" sldId="1903"/>
        </pc:sldMkLst>
        <pc:spChg chg="mod">
          <ac:chgData name="Eldert Grootenboer" userId="3fe8758b2c2b58d2" providerId="LiveId" clId="{EFD2C7E6-E67A-438A-8663-D038399E4B82}" dt="2019-01-20T09:13:20.983" v="229"/>
          <ac:spMkLst>
            <pc:docMk/>
            <pc:sldMk cId="3027672077" sldId="1903"/>
            <ac:spMk id="2" creationId="{8E835FDD-4930-4538-ACCB-41C683A31B9D}"/>
          </ac:spMkLst>
        </pc:spChg>
      </pc:sldChg>
      <pc:sldChg chg="add">
        <pc:chgData name="Eldert Grootenboer" userId="3fe8758b2c2b58d2" providerId="LiveId" clId="{EFD2C7E6-E67A-438A-8663-D038399E4B82}" dt="2019-01-24T12:23:35.384" v="544"/>
        <pc:sldMkLst>
          <pc:docMk/>
          <pc:sldMk cId="3605279895" sldId="1903"/>
        </pc:sldMkLst>
      </pc:sldChg>
      <pc:sldChg chg="setBg modNotesTx">
        <pc:chgData name="Eldert Grootenboer" userId="3fe8758b2c2b58d2" providerId="LiveId" clId="{EFD2C7E6-E67A-438A-8663-D038399E4B82}" dt="2019-01-25T13:05:57.263" v="780" actId="20577"/>
        <pc:sldMkLst>
          <pc:docMk/>
          <pc:sldMk cId="3179809788" sldId="1914"/>
        </pc:sldMkLst>
      </pc:sldChg>
      <pc:sldChg chg="ord">
        <pc:chgData name="Eldert Grootenboer" userId="3fe8758b2c2b58d2" providerId="LiveId" clId="{EFD2C7E6-E67A-438A-8663-D038399E4B82}" dt="2019-01-24T12:23:45.898" v="548"/>
        <pc:sldMkLst>
          <pc:docMk/>
          <pc:sldMk cId="3759829594" sldId="1915"/>
        </pc:sldMkLst>
      </pc:sldChg>
      <pc:sldChg chg="add del modTransition">
        <pc:chgData name="Eldert Grootenboer" userId="3fe8758b2c2b58d2" providerId="LiveId" clId="{EFD2C7E6-E67A-438A-8663-D038399E4B82}" dt="2019-01-25T13:03:28.785" v="757" actId="2696"/>
        <pc:sldMkLst>
          <pc:docMk/>
          <pc:sldMk cId="3660775433" sldId="1918"/>
        </pc:sldMkLst>
      </pc:sldChg>
      <pc:sldChg chg="addSp delSp">
        <pc:chgData name="Eldert Grootenboer" userId="3fe8758b2c2b58d2" providerId="LiveId" clId="{EFD2C7E6-E67A-438A-8663-D038399E4B82}" dt="2019-01-24T07:13:55.184" v="513"/>
        <pc:sldMkLst>
          <pc:docMk/>
          <pc:sldMk cId="1811765687" sldId="1919"/>
        </pc:sldMkLst>
        <pc:spChg chg="add del">
          <ac:chgData name="Eldert Grootenboer" userId="3fe8758b2c2b58d2" providerId="LiveId" clId="{EFD2C7E6-E67A-438A-8663-D038399E4B82}" dt="2019-01-24T07:13:55.184" v="513"/>
          <ac:spMkLst>
            <pc:docMk/>
            <pc:sldMk cId="1811765687" sldId="1919"/>
            <ac:spMk id="3" creationId="{58D596F7-6E3A-4751-BFD4-D58477D1D629}"/>
          </ac:spMkLst>
        </pc:spChg>
      </pc:sldChg>
      <pc:sldChg chg="add del">
        <pc:chgData name="Eldert Grootenboer" userId="3fe8758b2c2b58d2" providerId="LiveId" clId="{EFD2C7E6-E67A-438A-8663-D038399E4B82}" dt="2019-01-24T12:23:29.822" v="541" actId="2696"/>
        <pc:sldMkLst>
          <pc:docMk/>
          <pc:sldMk cId="693312714" sldId="1920"/>
        </pc:sldMkLst>
      </pc:sldChg>
      <pc:sldChg chg="add">
        <pc:chgData name="Eldert Grootenboer" userId="3fe8758b2c2b58d2" providerId="LiveId" clId="{EFD2C7E6-E67A-438A-8663-D038399E4B82}" dt="2019-01-24T12:23:35.384" v="544"/>
        <pc:sldMkLst>
          <pc:docMk/>
          <pc:sldMk cId="2029745471" sldId="1920"/>
        </pc:sldMkLst>
      </pc:sldChg>
      <pc:sldChg chg="addSp delSp modSp del modAnim">
        <pc:chgData name="Eldert Grootenboer" userId="3fe8758b2c2b58d2" providerId="LiveId" clId="{EFD2C7E6-E67A-438A-8663-D038399E4B82}" dt="2019-01-24T07:14:04.197" v="516" actId="2696"/>
        <pc:sldMkLst>
          <pc:docMk/>
          <pc:sldMk cId="2479787439" sldId="1920"/>
        </pc:sldMkLst>
        <pc:spChg chg="mod">
          <ac:chgData name="Eldert Grootenboer" userId="3fe8758b2c2b58d2" providerId="LiveId" clId="{EFD2C7E6-E67A-438A-8663-D038399E4B82}" dt="2019-01-20T09:16:36.941" v="305" actId="20577"/>
          <ac:spMkLst>
            <pc:docMk/>
            <pc:sldMk cId="2479787439" sldId="1920"/>
            <ac:spMk id="9" creationId="{00000000-0000-0000-0000-000000000000}"/>
          </ac:spMkLst>
        </pc:spChg>
        <pc:picChg chg="del">
          <ac:chgData name="Eldert Grootenboer" userId="3fe8758b2c2b58d2" providerId="LiveId" clId="{EFD2C7E6-E67A-438A-8663-D038399E4B82}" dt="2019-01-20T09:17:11.559" v="306" actId="478"/>
          <ac:picMkLst>
            <pc:docMk/>
            <pc:sldMk cId="2479787439" sldId="1920"/>
            <ac:picMk id="5" creationId="{30C14A00-1933-45B6-A258-5FC914B0322B}"/>
          </ac:picMkLst>
        </pc:picChg>
        <pc:picChg chg="add mod">
          <ac:chgData name="Eldert Grootenboer" userId="3fe8758b2c2b58d2" providerId="LiveId" clId="{EFD2C7E6-E67A-438A-8663-D038399E4B82}" dt="2019-01-20T09:17:24.888" v="311" actId="1076"/>
          <ac:picMkLst>
            <pc:docMk/>
            <pc:sldMk cId="2479787439" sldId="1920"/>
            <ac:picMk id="2050" creationId="{AB6DFF87-C532-4FDF-BD5C-02B3C6790B3A}"/>
          </ac:picMkLst>
        </pc:picChg>
      </pc:sldChg>
      <pc:sldChg chg="modSp setBg modNotesTx">
        <pc:chgData name="Eldert Grootenboer" userId="3fe8758b2c2b58d2" providerId="LiveId" clId="{EFD2C7E6-E67A-438A-8663-D038399E4B82}" dt="2019-01-25T13:06:11.340" v="790" actId="20577"/>
        <pc:sldMkLst>
          <pc:docMk/>
          <pc:sldMk cId="1039183757" sldId="1922"/>
        </pc:sldMkLst>
        <pc:spChg chg="mod">
          <ac:chgData name="Eldert Grootenboer" userId="3fe8758b2c2b58d2" providerId="LiveId" clId="{EFD2C7E6-E67A-438A-8663-D038399E4B82}" dt="2019-01-20T09:33:13.889" v="463" actId="20577"/>
          <ac:spMkLst>
            <pc:docMk/>
            <pc:sldMk cId="1039183757" sldId="1922"/>
            <ac:spMk id="3" creationId="{00000000-0000-0000-0000-000000000000}"/>
          </ac:spMkLst>
        </pc:spChg>
      </pc:sldChg>
      <pc:sldChg chg="modSp setBg modNotesTx">
        <pc:chgData name="Eldert Grootenboer" userId="3fe8758b2c2b58d2" providerId="LiveId" clId="{EFD2C7E6-E67A-438A-8663-D038399E4B82}" dt="2019-01-25T13:06:20.603" v="795" actId="20577"/>
        <pc:sldMkLst>
          <pc:docMk/>
          <pc:sldMk cId="800883256" sldId="1923"/>
        </pc:sldMkLst>
        <pc:spChg chg="mod">
          <ac:chgData name="Eldert Grootenboer" userId="3fe8758b2c2b58d2" providerId="LiveId" clId="{EFD2C7E6-E67A-438A-8663-D038399E4B82}" dt="2019-01-20T09:33:20.447" v="469" actId="20577"/>
          <ac:spMkLst>
            <pc:docMk/>
            <pc:sldMk cId="800883256" sldId="1923"/>
            <ac:spMk id="3" creationId="{00000000-0000-0000-0000-000000000000}"/>
          </ac:spMkLst>
        </pc:spChg>
      </pc:sldChg>
      <pc:sldChg chg="modSp setBg modNotesTx">
        <pc:chgData name="Eldert Grootenboer" userId="3fe8758b2c2b58d2" providerId="LiveId" clId="{EFD2C7E6-E67A-438A-8663-D038399E4B82}" dt="2019-01-25T13:06:27.555" v="799" actId="20577"/>
        <pc:sldMkLst>
          <pc:docMk/>
          <pc:sldMk cId="2195697878" sldId="1924"/>
        </pc:sldMkLst>
        <pc:spChg chg="mod">
          <ac:chgData name="Eldert Grootenboer" userId="3fe8758b2c2b58d2" providerId="LiveId" clId="{EFD2C7E6-E67A-438A-8663-D038399E4B82}" dt="2019-01-20T09:34:20.087" v="475"/>
          <ac:spMkLst>
            <pc:docMk/>
            <pc:sldMk cId="2195697878" sldId="1924"/>
            <ac:spMk id="3" creationId="{00000000-0000-0000-0000-000000000000}"/>
          </ac:spMkLst>
        </pc:spChg>
      </pc:sldChg>
      <pc:sldChg chg="addSp delSp setBg modNotesTx">
        <pc:chgData name="Eldert Grootenboer" userId="3fe8758b2c2b58d2" providerId="LiveId" clId="{EFD2C7E6-E67A-438A-8663-D038399E4B82}" dt="2019-01-25T13:05:52.217" v="775" actId="20577"/>
        <pc:sldMkLst>
          <pc:docMk/>
          <pc:sldMk cId="4101211418" sldId="1925"/>
        </pc:sldMkLst>
        <pc:spChg chg="add del">
          <ac:chgData name="Eldert Grootenboer" userId="3fe8758b2c2b58d2" providerId="LiveId" clId="{EFD2C7E6-E67A-438A-8663-D038399E4B82}" dt="2019-01-18T10:57:18.065" v="72"/>
          <ac:spMkLst>
            <pc:docMk/>
            <pc:sldMk cId="4101211418" sldId="1925"/>
            <ac:spMk id="2" creationId="{00000000-0000-0000-0000-000000000000}"/>
          </ac:spMkLst>
        </pc:spChg>
      </pc:sldChg>
      <pc:sldChg chg="del">
        <pc:chgData name="Eldert Grootenboer" userId="3fe8758b2c2b58d2" providerId="LiveId" clId="{EFD2C7E6-E67A-438A-8663-D038399E4B82}" dt="2019-01-24T12:23:40.233" v="546" actId="2696"/>
        <pc:sldMkLst>
          <pc:docMk/>
          <pc:sldMk cId="983261643" sldId="1926"/>
        </pc:sldMkLst>
      </pc:sldChg>
      <pc:sldChg chg="add">
        <pc:chgData name="Eldert Grootenboer" userId="3fe8758b2c2b58d2" providerId="LiveId" clId="{EFD2C7E6-E67A-438A-8663-D038399E4B82}" dt="2019-01-24T12:24:21.576" v="551"/>
        <pc:sldMkLst>
          <pc:docMk/>
          <pc:sldMk cId="2058673783" sldId="1926"/>
        </pc:sldMkLst>
      </pc:sldChg>
      <pc:sldChg chg="add del">
        <pc:chgData name="Eldert Grootenboer" userId="3fe8758b2c2b58d2" providerId="LiveId" clId="{EFD2C7E6-E67A-438A-8663-D038399E4B82}" dt="2019-01-24T12:24:19.178" v="550"/>
        <pc:sldMkLst>
          <pc:docMk/>
          <pc:sldMk cId="2897385759" sldId="1926"/>
        </pc:sldMkLst>
      </pc:sldChg>
      <pc:sldChg chg="ord">
        <pc:chgData name="Eldert Grootenboer" userId="3fe8758b2c2b58d2" providerId="LiveId" clId="{EFD2C7E6-E67A-438A-8663-D038399E4B82}" dt="2019-01-24T12:23:45.898" v="548"/>
        <pc:sldMkLst>
          <pc:docMk/>
          <pc:sldMk cId="3836532659" sldId="1927"/>
        </pc:sldMkLst>
      </pc:sldChg>
      <pc:sldChg chg="add">
        <pc:chgData name="Eldert Grootenboer" userId="3fe8758b2c2b58d2" providerId="LiveId" clId="{EFD2C7E6-E67A-438A-8663-D038399E4B82}" dt="2019-01-24T12:23:35.384" v="544"/>
        <pc:sldMkLst>
          <pc:docMk/>
          <pc:sldMk cId="2563797268" sldId="1928"/>
        </pc:sldMkLst>
      </pc:sldChg>
      <pc:sldChg chg="del">
        <pc:chgData name="Eldert Grootenboer" userId="3fe8758b2c2b58d2" providerId="LiveId" clId="{EFD2C7E6-E67A-438A-8663-D038399E4B82}" dt="2019-01-24T07:14:04.033" v="514" actId="2696"/>
        <pc:sldMkLst>
          <pc:docMk/>
          <pc:sldMk cId="3802390054" sldId="1928"/>
        </pc:sldMkLst>
      </pc:sldChg>
      <pc:sldChg chg="add del">
        <pc:chgData name="Eldert Grootenboer" userId="3fe8758b2c2b58d2" providerId="LiveId" clId="{EFD2C7E6-E67A-438A-8663-D038399E4B82}" dt="2019-01-24T12:23:29.826" v="542" actId="2696"/>
        <pc:sldMkLst>
          <pc:docMk/>
          <pc:sldMk cId="4124455810" sldId="1928"/>
        </pc:sldMkLst>
      </pc:sldChg>
      <pc:sldChg chg="addSp delSp modSp add del modTransition modAnim">
        <pc:chgData name="Eldert Grootenboer" userId="3fe8758b2c2b58d2" providerId="LiveId" clId="{EFD2C7E6-E67A-438A-8663-D038399E4B82}" dt="2019-01-23T16:59:38.538" v="511"/>
        <pc:sldMkLst>
          <pc:docMk/>
          <pc:sldMk cId="1677213589" sldId="1932"/>
        </pc:sldMkLst>
        <pc:spChg chg="mod">
          <ac:chgData name="Eldert Grootenboer" userId="3fe8758b2c2b58d2" providerId="LiveId" clId="{EFD2C7E6-E67A-438A-8663-D038399E4B82}" dt="2019-01-20T09:28:05.601" v="433" actId="20577"/>
          <ac:spMkLst>
            <pc:docMk/>
            <pc:sldMk cId="1677213589" sldId="1932"/>
            <ac:spMk id="8" creationId="{00000000-0000-0000-0000-000000000000}"/>
          </ac:spMkLst>
        </pc:spChg>
        <pc:spChg chg="mod">
          <ac:chgData name="Eldert Grootenboer" userId="3fe8758b2c2b58d2" providerId="LiveId" clId="{EFD2C7E6-E67A-438A-8663-D038399E4B82}" dt="2019-01-20T09:25:32.324" v="343" actId="6549"/>
          <ac:spMkLst>
            <pc:docMk/>
            <pc:sldMk cId="1677213589" sldId="1932"/>
            <ac:spMk id="9" creationId="{00000000-0000-0000-0000-000000000000}"/>
          </ac:spMkLst>
        </pc:spChg>
        <pc:picChg chg="add mod">
          <ac:chgData name="Eldert Grootenboer" userId="3fe8758b2c2b58d2" providerId="LiveId" clId="{EFD2C7E6-E67A-438A-8663-D038399E4B82}" dt="2019-01-20T09:31:54.834" v="449" actId="1076"/>
          <ac:picMkLst>
            <pc:docMk/>
            <pc:sldMk cId="1677213589" sldId="1932"/>
            <ac:picMk id="3" creationId="{99CD1227-66B9-4CBE-8B2A-8A54FF8B3785}"/>
          </ac:picMkLst>
        </pc:picChg>
        <pc:picChg chg="del">
          <ac:chgData name="Eldert Grootenboer" userId="3fe8758b2c2b58d2" providerId="LiveId" clId="{EFD2C7E6-E67A-438A-8663-D038399E4B82}" dt="2019-01-20T09:28:57.737" v="439" actId="478"/>
          <ac:picMkLst>
            <pc:docMk/>
            <pc:sldMk cId="1677213589" sldId="1932"/>
            <ac:picMk id="6" creationId="{E79AB8AC-5AAB-4492-8605-15A3DA456155}"/>
          </ac:picMkLst>
        </pc:picChg>
        <pc:picChg chg="del">
          <ac:chgData name="Eldert Grootenboer" userId="3fe8758b2c2b58d2" providerId="LiveId" clId="{EFD2C7E6-E67A-438A-8663-D038399E4B82}" dt="2019-01-20T09:28:43.458" v="434" actId="478"/>
          <ac:picMkLst>
            <pc:docMk/>
            <pc:sldMk cId="1677213589" sldId="1932"/>
            <ac:picMk id="7" creationId="{CBB64584-5F60-4246-9CB3-7D2DBB7A1262}"/>
          </ac:picMkLst>
        </pc:picChg>
        <pc:picChg chg="add mod">
          <ac:chgData name="Eldert Grootenboer" userId="3fe8758b2c2b58d2" providerId="LiveId" clId="{EFD2C7E6-E67A-438A-8663-D038399E4B82}" dt="2019-01-20T09:28:55.910" v="438" actId="1076"/>
          <ac:picMkLst>
            <pc:docMk/>
            <pc:sldMk cId="1677213589" sldId="1932"/>
            <ac:picMk id="10" creationId="{29A13059-9534-40DD-B8BD-744787C975DC}"/>
          </ac:picMkLst>
        </pc:picChg>
        <pc:picChg chg="add del mod">
          <ac:chgData name="Eldert Grootenboer" userId="3fe8758b2c2b58d2" providerId="LiveId" clId="{EFD2C7E6-E67A-438A-8663-D038399E4B82}" dt="2019-01-20T09:29:21.519" v="443"/>
          <ac:picMkLst>
            <pc:docMk/>
            <pc:sldMk cId="1677213589" sldId="1932"/>
            <ac:picMk id="3074" creationId="{329D4F60-BCA6-448C-9B89-56B50AA48CEC}"/>
          </ac:picMkLst>
        </pc:picChg>
      </pc:sldChg>
      <pc:sldChg chg="add del modTransition">
        <pc:chgData name="Eldert Grootenboer" userId="3fe8758b2c2b58d2" providerId="LiveId" clId="{EFD2C7E6-E67A-438A-8663-D038399E4B82}" dt="2019-01-25T13:03:28.806" v="759" actId="2696"/>
        <pc:sldMkLst>
          <pc:docMk/>
          <pc:sldMk cId="1917173494" sldId="1933"/>
        </pc:sldMkLst>
      </pc:sldChg>
      <pc:sldChg chg="modSp modAnim">
        <pc:chgData name="Eldert Grootenboer" userId="3fe8758b2c2b58d2" providerId="LiveId" clId="{EFD2C7E6-E67A-438A-8663-D038399E4B82}" dt="2019-01-23T16:42:46.419" v="509"/>
        <pc:sldMkLst>
          <pc:docMk/>
          <pc:sldMk cId="1330436909" sldId="1936"/>
        </pc:sldMkLst>
        <pc:spChg chg="mod">
          <ac:chgData name="Eldert Grootenboer" userId="3fe8758b2c2b58d2" providerId="LiveId" clId="{EFD2C7E6-E67A-438A-8663-D038399E4B82}" dt="2019-01-20T09:12:35.545" v="228" actId="20577"/>
          <ac:spMkLst>
            <pc:docMk/>
            <pc:sldMk cId="1330436909" sldId="1936"/>
            <ac:spMk id="5" creationId="{98C1BA22-90F2-4045-A4A8-92DA80E1DC86}"/>
          </ac:spMkLst>
        </pc:spChg>
      </pc:sldChg>
      <pc:sldMasterChg chg="setBg modSldLayout">
        <pc:chgData name="Eldert Grootenboer" userId="3fe8758b2c2b58d2" providerId="LiveId" clId="{EFD2C7E6-E67A-438A-8663-D038399E4B82}" dt="2019-01-18T11:09:01.244" v="83"/>
        <pc:sldMasterMkLst>
          <pc:docMk/>
          <pc:sldMasterMk cId="1044987156" sldId="2147483660"/>
        </pc:sldMasterMkLst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46821177" sldId="2147483661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448399492" sldId="2147483662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126317243" sldId="2147483663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865502303" sldId="2147483664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975042941" sldId="2147483665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794564451" sldId="2147483666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4254971431" sldId="2147483667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1491035940" sldId="2147483668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588089168" sldId="2147483669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686714836" sldId="2147483670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569213633" sldId="2147483671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4071361794" sldId="2147483672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41865861" sldId="2147483673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515975638" sldId="2147483674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867835055" sldId="2147483675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723310737" sldId="2147483676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042378130" sldId="2147483677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059778554" sldId="2147483678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170472520" sldId="2147483679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340825822" sldId="2147483680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1153202092" sldId="2147483707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3065160269" sldId="2147483708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249498920" sldId="2147483709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428606429" sldId="2147483710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1044987156" sldId="2147483660"/>
            <pc:sldLayoutMk cId="2203177642" sldId="2147483711"/>
          </pc:sldLayoutMkLst>
        </pc:sldLayoutChg>
      </pc:sldMasterChg>
      <pc:sldMasterChg chg="setBg modSldLayout">
        <pc:chgData name="Eldert Grootenboer" userId="3fe8758b2c2b58d2" providerId="LiveId" clId="{EFD2C7E6-E67A-438A-8663-D038399E4B82}" dt="2019-01-18T11:09:01.244" v="83"/>
        <pc:sldMasterMkLst>
          <pc:docMk/>
          <pc:sldMasterMk cId="863222570" sldId="2147483681"/>
        </pc:sldMasterMkLst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829740008" sldId="2147483682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2192436282" sldId="2147483683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678947503" sldId="2147483684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2546602436" sldId="2147483685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093942392" sldId="2147483686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325005156" sldId="2147483687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189412574" sldId="2147483688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2080383358" sldId="2147483689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792832803" sldId="2147483690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728341412" sldId="2147483691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401383300" sldId="2147483692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179165178" sldId="2147483693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270447777" sldId="2147483694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310955626" sldId="2147483695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706673978" sldId="2147483696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840340214" sldId="2147483697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274347925" sldId="2147483698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09926911" sldId="2147483699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3427937708" sldId="2147483700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89939044" sldId="2147483701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659710700" sldId="2147483702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364555118" sldId="2147483703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1052165530" sldId="2147483704"/>
          </pc:sldLayoutMkLst>
        </pc:sldLayoutChg>
        <pc:sldLayoutChg chg="setBg">
          <pc:chgData name="Eldert Grootenboer" userId="3fe8758b2c2b58d2" providerId="LiveId" clId="{EFD2C7E6-E67A-438A-8663-D038399E4B82}" dt="2019-01-18T11:09:01.244" v="83"/>
          <pc:sldLayoutMkLst>
            <pc:docMk/>
            <pc:sldMasterMk cId="863222570" sldId="2147483681"/>
            <pc:sldLayoutMk cId="2186002258" sldId="2147483706"/>
          </pc:sldLayoutMkLst>
        </pc:sldLayoutChg>
      </pc:sldMasterChg>
    </pc:docChg>
  </pc:docChgLst>
  <pc:docChgLst>
    <pc:chgData name="Eldert Grootenboer" userId="3fe8758b2c2b58d2" providerId="LiveId" clId="{04926A12-61B0-4453-8CB3-C3A50E9E9F70}"/>
  </pc:docChgLst>
  <pc:docChgLst>
    <pc:chgData name="Eldert Grootenboer" userId="3fe8758b2c2b58d2" providerId="LiveId" clId="{9D777537-24CD-694C-95C7-AFA334A90A4E}"/>
  </pc:docChgLst>
  <pc:docChgLst>
    <pc:chgData name="Eldert Grootenboer" userId="3fe8758b2c2b58d2" providerId="LiveId" clId="{DC7C7A01-157C-4DAE-B793-AE26034F49F3}"/>
  </pc:docChgLst>
  <pc:docChgLst>
    <pc:chgData name="Eldert Grootenboer" userId="3fe8758b2c2b58d2" providerId="LiveId" clId="{CF98F34C-D8C6-454D-8172-7ADA3EAD9D91}"/>
  </pc:docChgLst>
  <pc:docChgLst>
    <pc:chgData name="Eldert Grootenboer" userId="3fe8758b2c2b58d2" providerId="LiveId" clId="{E0D024C3-5A98-4115-96F8-452EB093F61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0CCF6-9A2F-461B-9142-6665A9019FE3}" type="datetimeFigureOut">
              <a:rPr lang="nl-NL" smtClean="0"/>
              <a:t>24-1-2019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A9FE8-F46C-417D-981B-0615B5E71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38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r>
              <a:rPr lang="en-US" dirty="0">
                <a:solidFill>
                  <a:prstClr val="black"/>
                </a:solidFill>
                <a:latin typeface="Segoe UI" pitchFamily="34" charset="0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defTabSz="914099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38EEC551-8CDA-4EB6-89BB-2A86C9F091C8}" type="datetime8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1/24/2019 12:06 PM</a:t>
            </a:fld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8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99687-0ADE-4882-855D-C06DC9F63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Fabric Mesh</a:t>
            </a:r>
          </a:p>
          <a:p>
            <a:r>
              <a:rPr lang="en-US" dirty="0"/>
              <a:t>API Management Consumption tier</a:t>
            </a:r>
          </a:p>
          <a:p>
            <a:r>
              <a:rPr lang="en-US" dirty="0"/>
              <a:t>Azure </a:t>
            </a:r>
            <a:r>
              <a:rPr lang="en-US"/>
              <a:t>Container Instances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400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1/24/2019 12:06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08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10 - 35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32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next slides if low on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534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20 - 25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821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DNS-based traffic load balancer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Traffic-routing method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of the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17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449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30 - 15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1412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538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Repository of services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Smarter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55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Cloud Solution Architect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Microsoft Azure MVP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SME IoT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International Speaker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Blogger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Global Integration Bootcamp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Azure IoT Community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Published Author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 err="1">
                <a:solidFill>
                  <a:schemeClr val="bg2">
                    <a:lumMod val="50000"/>
                  </a:schemeClr>
                </a:solidFill>
                <a:latin typeface="Segoe UI"/>
              </a:rPr>
              <a:t>InfoQ</a:t>
            </a:r>
            <a:endParaRPr lang="en-US" sz="1200" i="1" kern="0" dirty="0">
              <a:solidFill>
                <a:schemeClr val="bg2">
                  <a:lumMod val="50000"/>
                </a:schemeClr>
              </a:solidFill>
              <a:latin typeface="Segoe U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Segoe UI"/>
              </a:rPr>
              <a:t>Boat enthusiast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3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40 - 5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334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1/24/2019 12:06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02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1/24/2019 12:06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2 - 43</a:t>
            </a:r>
          </a:p>
          <a:p>
            <a:r>
              <a:rPr lang="en-US" dirty="0"/>
              <a:t>What to expect: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No Demos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06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1/24/2019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27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1/24/2019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12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1/24/2019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87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Scalability </a:t>
            </a:r>
          </a:p>
          <a:p>
            <a:pPr marL="0" indent="0">
              <a:buFontTx/>
              <a:buNone/>
            </a:pPr>
            <a:r>
              <a:rPr lang="en-US"/>
              <a:t>Pricing pay as you go</a:t>
            </a:r>
          </a:p>
          <a:p>
            <a:pPr marL="0" indent="0">
              <a:buFontTx/>
              <a:buNone/>
            </a:pPr>
            <a:r>
              <a:rPr lang="en-US"/>
              <a:t>Just bring application</a:t>
            </a:r>
          </a:p>
          <a:p>
            <a:pPr marL="0" indent="0">
              <a:buFontTx/>
              <a:buNone/>
            </a:pPr>
            <a:r>
              <a:rPr lang="en-US"/>
              <a:t>From paas is where the value is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1/24/2019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5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5 - 40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217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before </a:t>
            </a:r>
            <a:r>
              <a:rPr lang="en-US" dirty="0" err="1"/>
              <a:t>paas</a:t>
            </a:r>
            <a:r>
              <a:rPr lang="en-US" dirty="0"/>
              <a:t> before </a:t>
            </a:r>
            <a:r>
              <a:rPr lang="en-US" dirty="0" err="1"/>
              <a:t>iaas</a:t>
            </a:r>
            <a:endParaRPr lang="en-US" dirty="0"/>
          </a:p>
          <a:p>
            <a:r>
              <a:rPr lang="en-US" dirty="0"/>
              <a:t>Event driven</a:t>
            </a:r>
          </a:p>
          <a:p>
            <a:r>
              <a:rPr lang="en-US" dirty="0"/>
              <a:t>Middleware, no spaghetti architecture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Security and governance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A9FE8-F46C-417D-981B-0615B5E719D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11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4" y="1927277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86714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6921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136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97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83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107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7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5996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9"/>
            <a:ext cx="9144000" cy="5170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025" indent="0" algn="ctr">
              <a:buNone/>
              <a:defRPr sz="2000"/>
            </a:lvl2pPr>
            <a:lvl3pPr marL="914049" indent="0" algn="ctr">
              <a:buNone/>
              <a:defRPr sz="1800"/>
            </a:lvl3pPr>
            <a:lvl4pPr marL="1371074" indent="0" algn="ctr">
              <a:buNone/>
              <a:defRPr sz="1600"/>
            </a:lvl4pPr>
            <a:lvl5pPr marL="1828098" indent="0" algn="ctr">
              <a:buNone/>
              <a:defRPr sz="1600"/>
            </a:lvl5pPr>
            <a:lvl6pPr marL="2285122" indent="0" algn="ctr">
              <a:buNone/>
              <a:defRPr sz="1600"/>
            </a:lvl6pPr>
            <a:lvl7pPr marL="2742147" indent="0" algn="ctr">
              <a:buNone/>
              <a:defRPr sz="1600"/>
            </a:lvl7pPr>
            <a:lvl8pPr marL="3199171" indent="0" algn="ctr">
              <a:buNone/>
              <a:defRPr sz="1600"/>
            </a:lvl8pPr>
            <a:lvl9pPr marL="365619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04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9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82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2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4" y="1600201"/>
            <a:ext cx="11159066" cy="4525963"/>
          </a:xfrm>
        </p:spPr>
        <p:txBody>
          <a:bodyPr>
            <a:normAutofit/>
          </a:bodyPr>
          <a:lstStyle>
            <a:lvl1pPr marL="457189" indent="-457189" algn="l">
              <a:buClr>
                <a:schemeClr val="tx2"/>
              </a:buClr>
              <a:buSzPct val="50000"/>
              <a:buFont typeface="Lucida Grande"/>
              <a:buChar char="➔"/>
              <a:defRPr sz="32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90575" indent="-380990" algn="l">
              <a:buClr>
                <a:schemeClr val="tx1"/>
              </a:buClr>
              <a:buSzPct val="50000"/>
              <a:buFont typeface="Lucida Grande"/>
              <a:buChar char="➔"/>
              <a:defRPr sz="2667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523962" indent="-304792" algn="l">
              <a:buClr>
                <a:schemeClr val="tx2"/>
              </a:buClr>
              <a:buSzPct val="50000"/>
              <a:buFont typeface="Arial"/>
              <a:buChar char="•"/>
              <a:defRPr sz="24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2133547" indent="-304792" algn="l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Arial"/>
              <a:buChar char="•"/>
              <a:defRPr sz="2133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743131" indent="-304792" algn="l">
              <a:buClr>
                <a:schemeClr val="tx2"/>
              </a:buClr>
              <a:buSzPct val="50000"/>
              <a:buFont typeface="Arial"/>
              <a:buChar char="•"/>
              <a:defRPr sz="2133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3334" y="274639"/>
            <a:ext cx="111590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160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5"/>
            <a:ext cx="4225335" cy="32142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5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989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6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7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97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3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4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02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724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394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05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1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8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16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7044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095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50230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6673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4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347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26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3770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1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4" y="1600201"/>
            <a:ext cx="11159066" cy="4525963"/>
          </a:xfrm>
        </p:spPr>
        <p:txBody>
          <a:bodyPr>
            <a:normAutofit/>
          </a:bodyPr>
          <a:lstStyle>
            <a:lvl1pPr marL="457189" indent="-457189" algn="l">
              <a:buClr>
                <a:schemeClr val="tx2"/>
              </a:buClr>
              <a:buSzPct val="50000"/>
              <a:buFont typeface="Lucida Grande"/>
              <a:buChar char="➔"/>
              <a:defRPr sz="32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90575" indent="-380990" algn="l">
              <a:buClr>
                <a:schemeClr val="tx1"/>
              </a:buClr>
              <a:buSzPct val="50000"/>
              <a:buFont typeface="Lucida Grande"/>
              <a:buChar char="➔"/>
              <a:defRPr sz="2667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523962" indent="-304792" algn="l">
              <a:buClr>
                <a:schemeClr val="tx2"/>
              </a:buClr>
              <a:buSzPct val="50000"/>
              <a:buFont typeface="Arial"/>
              <a:buChar char="•"/>
              <a:defRPr sz="24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2133547" indent="-304792" algn="l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Arial"/>
              <a:buChar char="•"/>
              <a:defRPr sz="2133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743131" indent="-304792" algn="l">
              <a:buClr>
                <a:schemeClr val="tx2"/>
              </a:buClr>
              <a:buSzPct val="50000"/>
              <a:buFont typeface="Arial"/>
              <a:buChar char="•"/>
              <a:defRPr sz="2133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3334" y="274639"/>
            <a:ext cx="111590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5551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02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4294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88F5-7D43-45CC-9605-CE075157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FCCB7-BD0A-4D18-9304-A819B617F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66AE-1FBD-4A4C-809C-D73B5DACC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FC279-E32A-4A10-87C4-EA98D17E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909F-1F04-4D2B-B9AF-8F98889D9B10}" type="datetimeFigureOut">
              <a:rPr lang="nl-NL" smtClean="0"/>
              <a:t>24-1-2019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51325-1893-4578-8616-A3CCF831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CC628-F231-44BC-95B5-86B0D52B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EC90-88FF-4CA7-A2FB-8B1DF3C5809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02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644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7143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9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2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035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8808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0927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80" marR="0" lvl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080" marR="0" lvl="1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080" marR="0" lvl="2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080" marR="0" lvl="3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080" marR="0" lvl="4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2" y="-8231"/>
            <a:ext cx="936855" cy="5662635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987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22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6" r:id="rId24"/>
    <p:sldLayoutId id="2147483712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5" Type="http://schemas.openxmlformats.org/officeDocument/2006/relationships/image" Target="../media/image40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hyperlink" Target="https://azure.microsoft.com/en-us/services/active-directory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4.png"/><Relationship Id="rId5" Type="http://schemas.openxmlformats.org/officeDocument/2006/relationships/image" Target="../media/image56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5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81.sv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ookbook, Recipes, Food, Cooking, Book, Paper, H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tion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4" y="6341968"/>
            <a:ext cx="1834506" cy="3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763895" y="685093"/>
            <a:ext cx="9142703" cy="1682092"/>
          </a:xfrm>
        </p:spPr>
        <p:txBody>
          <a:bodyPr/>
          <a:lstStyle/>
          <a:p>
            <a:r>
              <a:rPr lang="en-US" sz="5400" dirty="0">
                <a:solidFill>
                  <a:srgbClr val="1C7C7A"/>
                </a:solidFill>
              </a:rPr>
              <a:t>Azure Architecture Recipes</a:t>
            </a:r>
            <a:endParaRPr lang="nl-NL" sz="5400" dirty="0">
              <a:solidFill>
                <a:srgbClr val="1C7C7A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subTitle" idx="1"/>
          </p:nvPr>
        </p:nvSpPr>
        <p:spPr>
          <a:xfrm>
            <a:off x="1524648" y="2732506"/>
            <a:ext cx="9142703" cy="1220418"/>
          </a:xfrm>
        </p:spPr>
        <p:txBody>
          <a:bodyPr/>
          <a:lstStyle/>
          <a:p>
            <a:r>
              <a:rPr lang="en-US" sz="3300" b="1" i="1" dirty="0">
                <a:solidFill>
                  <a:srgbClr val="1C7C7A"/>
                </a:solidFill>
                <a:latin typeface="Segoe UI Light"/>
              </a:rPr>
              <a:t>Eldert Grootenboer</a:t>
            </a:r>
          </a:p>
          <a:p>
            <a:pPr indent="-236500"/>
            <a:r>
              <a:rPr lang="nl-NL" sz="3300" b="1" i="1" dirty="0">
                <a:solidFill>
                  <a:srgbClr val="1C7C7A"/>
                </a:solidFill>
              </a:rPr>
              <a:t>Cloud Solution </a:t>
            </a:r>
            <a:r>
              <a:rPr lang="nl-NL" sz="3300" b="1" i="1" dirty="0">
                <a:solidFill>
                  <a:srgbClr val="1C7C7A"/>
                </a:solidFill>
                <a:latin typeface="Segoe UI Light"/>
              </a:rPr>
              <a:t>Architect</a:t>
            </a:r>
          </a:p>
        </p:txBody>
      </p:sp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4E05E7FE-3EB3-4158-90E0-C33F4BA3E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108" y="0"/>
            <a:ext cx="2332892" cy="7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Principles</a:t>
            </a:r>
          </a:p>
        </p:txBody>
      </p:sp>
      <p:pic>
        <p:nvPicPr>
          <p:cNvPr id="12296" name="Picture 8" descr="Image result for scalability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06" y="3106300"/>
            <a:ext cx="2855779" cy="20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0189" y="1473314"/>
            <a:ext cx="4658375" cy="2238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556" y="4817327"/>
            <a:ext cx="4541678" cy="1672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77406" y="950266"/>
            <a:ext cx="6458851" cy="20195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0EA79C-EF09-4F70-81A7-615DBC72EA5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9620" y="5369639"/>
            <a:ext cx="3848637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Components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274836" y="1551977"/>
            <a:ext cx="8467350" cy="469422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8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152620" y="2352809"/>
            <a:ext cx="2738838" cy="1971494"/>
            <a:chOff x="6265951" y="2389036"/>
            <a:chExt cx="2794153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7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67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8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8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8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3799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3799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3799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D77C0AF-F903-4B2A-9EA2-90E264AA40EA}"/>
              </a:ext>
            </a:extLst>
          </p:cNvPr>
          <p:cNvGrpSpPr/>
          <p:nvPr/>
        </p:nvGrpSpPr>
        <p:grpSpPr>
          <a:xfrm>
            <a:off x="3369709" y="5027415"/>
            <a:ext cx="8283027" cy="1115000"/>
            <a:chOff x="3436883" y="5127960"/>
            <a:chExt cx="8450318" cy="113751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11937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3688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85750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8750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6278128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D5E2BC-A87B-4F7C-9EF9-0B3E30EDCC8F}"/>
                </a:ext>
              </a:extLst>
            </p:cNvPr>
            <p:cNvSpPr/>
            <p:nvPr/>
          </p:nvSpPr>
          <p:spPr bwMode="auto">
            <a:xfrm>
              <a:off x="1053999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26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B4E57D9A-AA17-47D4-935A-F80D2339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88" y="5693275"/>
              <a:ext cx="813697" cy="42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22D9BFE9-5A8F-4B96-A733-55D9CDA4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286142" y="5693275"/>
              <a:ext cx="489932" cy="424740"/>
            </a:xfrm>
            <a:prstGeom prst="rect">
              <a:avLst/>
            </a:prstGeom>
          </p:spPr>
        </p:pic>
        <p:pic>
          <p:nvPicPr>
            <p:cNvPr id="32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C3312916-C0B8-4839-85BB-62C440F3B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930653" y="5717087"/>
              <a:ext cx="565889" cy="38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FF9A9356-9504-45FE-853D-229892799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519094" y="5669423"/>
              <a:ext cx="547763" cy="4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DF1903EA-0F53-405C-BD61-E1383F067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165636" y="5699174"/>
              <a:ext cx="413434" cy="40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AD844650-CF5F-47A0-93CA-0DACD0DD3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46" y="5680462"/>
              <a:ext cx="453369" cy="4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C07370-93F9-4248-84DE-5EDFA8FEBCB5}"/>
              </a:ext>
            </a:extLst>
          </p:cNvPr>
          <p:cNvGrpSpPr/>
          <p:nvPr/>
        </p:nvGrpSpPr>
        <p:grpSpPr>
          <a:xfrm>
            <a:off x="457403" y="1551977"/>
            <a:ext cx="2587171" cy="4694226"/>
            <a:chOff x="465758" y="1582329"/>
            <a:chExt cx="2639424" cy="4789034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65758" y="1582329"/>
              <a:ext cx="2639424" cy="47890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600126" y="3946199"/>
              <a:ext cx="2367959" cy="758954"/>
            </a:xfrm>
            <a:prstGeom prst="rect">
              <a:avLst/>
            </a:prstGeom>
            <a:solidFill>
              <a:srgbClr val="1C7C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Local Development</a:t>
              </a: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0126" y="4726362"/>
              <a:ext cx="2367959" cy="758954"/>
            </a:xfrm>
            <a:prstGeom prst="rect">
              <a:avLst/>
            </a:prstGeom>
            <a:solidFill>
              <a:srgbClr val="1C7C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Monitoring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00126" y="2389033"/>
              <a:ext cx="2370688" cy="755159"/>
            </a:xfrm>
            <a:prstGeom prst="rect">
              <a:avLst/>
            </a:prstGeom>
            <a:solidFill>
              <a:srgbClr val="1C7C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IDE support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600126" y="3168448"/>
              <a:ext cx="2367959" cy="758954"/>
            </a:xfrm>
            <a:prstGeom prst="rect">
              <a:avLst/>
            </a:prstGeom>
            <a:solidFill>
              <a:srgbClr val="1C7C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Integrated DevOps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6D62AC-4DD7-48DB-85B1-19777ED47C42}"/>
                </a:ext>
              </a:extLst>
            </p:cNvPr>
            <p:cNvSpPr/>
            <p:nvPr/>
          </p:nvSpPr>
          <p:spPr bwMode="auto">
            <a:xfrm>
              <a:off x="600126" y="5506525"/>
              <a:ext cx="2367959" cy="758954"/>
            </a:xfrm>
            <a:prstGeom prst="rect">
              <a:avLst/>
            </a:prstGeom>
            <a:solidFill>
              <a:srgbClr val="1C7C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Visual Debug History</a:t>
              </a:r>
            </a:p>
          </p:txBody>
        </p:sp>
        <p:sp>
          <p:nvSpPr>
            <p:cNvPr id="67" name="Freeform 33"/>
            <p:cNvSpPr>
              <a:spLocks noEditPoints="1"/>
            </p:cNvSpPr>
            <p:nvPr/>
          </p:nvSpPr>
          <p:spPr bwMode="auto">
            <a:xfrm>
              <a:off x="827890" y="4159770"/>
              <a:ext cx="367950" cy="331812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799"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41"/>
            <p:cNvSpPr>
              <a:spLocks noEditPoints="1"/>
            </p:cNvSpPr>
            <p:nvPr/>
          </p:nvSpPr>
          <p:spPr bwMode="auto">
            <a:xfrm>
              <a:off x="805385" y="4880352"/>
              <a:ext cx="412961" cy="441433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799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6"/>
            <a:srcRect t="24612" b="31602"/>
            <a:stretch/>
          </p:blipFill>
          <p:spPr>
            <a:xfrm>
              <a:off x="548944" y="2579670"/>
              <a:ext cx="925843" cy="373884"/>
            </a:xfrm>
            <a:prstGeom prst="rect">
              <a:avLst/>
            </a:prstGeom>
          </p:spPr>
        </p:pic>
        <p:sp>
          <p:nvSpPr>
            <p:cNvPr id="57" name="arrow_5">
              <a:extLst>
                <a:ext uri="{FF2B5EF4-FFF2-40B4-BE49-F238E27FC236}">
                  <a16:creationId xmlns:a16="http://schemas.microsoft.com/office/drawing/2014/main" id="{8C45ED02-1047-45CD-93DC-750BEE1004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9720" y="3362315"/>
              <a:ext cx="364291" cy="365760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75" name="Eye">
              <a:extLst>
                <a:ext uri="{FF2B5EF4-FFF2-40B4-BE49-F238E27FC236}">
                  <a16:creationId xmlns:a16="http://schemas.microsoft.com/office/drawing/2014/main" id="{A345FAC2-D06D-47B9-A9D6-D14DFA1C2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6125" y="5787804"/>
              <a:ext cx="411480" cy="227186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5196E-D5E4-49A3-B071-864CAAE3863B}"/>
              </a:ext>
            </a:extLst>
          </p:cNvPr>
          <p:cNvGrpSpPr/>
          <p:nvPr/>
        </p:nvGrpSpPr>
        <p:grpSpPr>
          <a:xfrm>
            <a:off x="3357726" y="2352809"/>
            <a:ext cx="2738838" cy="1971494"/>
            <a:chOff x="9093048" y="2389036"/>
            <a:chExt cx="2794153" cy="201131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D0958A-B3E2-4B04-A24E-33B887D9AC76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09763F7-6821-40B0-B7AC-FDDC68810CC6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7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Manage all events that can trigger code or logic</a:t>
              </a:r>
              <a:endParaRPr lang="en-US" sz="1567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77" name="Picture 14" descr="Image result for azure event grid">
              <a:extLst>
                <a:ext uri="{FF2B5EF4-FFF2-40B4-BE49-F238E27FC236}">
                  <a16:creationId xmlns:a16="http://schemas.microsoft.com/office/drawing/2014/main" id="{D6F6B0FD-D471-4D02-A6BD-65748B515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7A6A91-8AEF-44FA-B6FE-3C40FFEA9B3F}"/>
              </a:ext>
            </a:extLst>
          </p:cNvPr>
          <p:cNvGrpSpPr/>
          <p:nvPr/>
        </p:nvGrpSpPr>
        <p:grpSpPr>
          <a:xfrm>
            <a:off x="8947514" y="2352809"/>
            <a:ext cx="2738838" cy="1971494"/>
            <a:chOff x="3436883" y="2389036"/>
            <a:chExt cx="2794153" cy="20113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6CA87FF-784A-4D45-BC6F-90202E1A6172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63908D-859E-47FB-8875-B0023036FA7D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7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67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0BB7A18-A4D8-4715-B2FF-2A3873F68BDA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30C93AC4-7FE8-4FB9-B1C7-4BA5B24D1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799">
                  <a:defRPr/>
                </a:pPr>
                <a:endParaRPr lang="en-US" sz="17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C72BFD4-65BC-44C1-88F1-F0D19D943467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B5603-DE5C-4520-B806-7F961E99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7D91688-7AAB-4BF4-BC4D-EE160A1D8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0488DD9-1C06-4339-AAD2-35369D6F752E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019AEA0-97EF-4EBF-9D51-BF6FBB32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07DF6C4-6018-4BE4-A325-072E0F460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171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67" y="2660391"/>
            <a:ext cx="768609" cy="768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490" y="2689990"/>
            <a:ext cx="709410" cy="709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795" y="2758353"/>
            <a:ext cx="572685" cy="572685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 bwMode="auto">
          <a:xfrm>
            <a:off x="2749319" y="2910240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Plus 17"/>
          <p:cNvSpPr/>
          <p:nvPr/>
        </p:nvSpPr>
        <p:spPr bwMode="auto">
          <a:xfrm>
            <a:off x="4031092" y="2913307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lus 18"/>
          <p:cNvSpPr/>
          <p:nvPr/>
        </p:nvSpPr>
        <p:spPr bwMode="auto">
          <a:xfrm>
            <a:off x="5143282" y="2903348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lus 19"/>
          <p:cNvSpPr/>
          <p:nvPr/>
        </p:nvSpPr>
        <p:spPr bwMode="auto">
          <a:xfrm>
            <a:off x="6268659" y="2910240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Plus 20"/>
          <p:cNvSpPr/>
          <p:nvPr/>
        </p:nvSpPr>
        <p:spPr bwMode="auto">
          <a:xfrm>
            <a:off x="7362647" y="2896735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Plus 21"/>
          <p:cNvSpPr/>
          <p:nvPr/>
        </p:nvSpPr>
        <p:spPr bwMode="auto">
          <a:xfrm>
            <a:off x="8630426" y="2893968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6" descr="Image result for Azure Function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83" y="2788803"/>
            <a:ext cx="913194" cy="4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4B3B6232-C8ED-48C3-A8C4-2EFFA23B5D33}"/>
              </a:ext>
            </a:extLst>
          </p:cNvPr>
          <p:cNvSpPr/>
          <p:nvPr/>
        </p:nvSpPr>
        <p:spPr bwMode="auto">
          <a:xfrm>
            <a:off x="5814879" y="4126725"/>
            <a:ext cx="562243" cy="653595"/>
          </a:xfrm>
          <a:prstGeom prst="mathEqual">
            <a:avLst>
              <a:gd name="adj1" fmla="val 11042"/>
              <a:gd name="adj2" fmla="val 11760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51A80-7CDB-4D38-8F2F-06FB03865195}"/>
              </a:ext>
            </a:extLst>
          </p:cNvPr>
          <p:cNvSpPr txBox="1"/>
          <p:nvPr/>
        </p:nvSpPr>
        <p:spPr>
          <a:xfrm>
            <a:off x="3537023" y="5193812"/>
            <a:ext cx="5117954" cy="78825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3600" dirty="0"/>
              <a:t>Limitless  Possibilities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367FD2-A658-4774-97A1-3098BD16F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1629" y="2783778"/>
            <a:ext cx="547936" cy="557898"/>
          </a:xfrm>
          <a:prstGeom prst="rect">
            <a:avLst/>
          </a:prstGeom>
        </p:spPr>
      </p:pic>
      <p:pic>
        <p:nvPicPr>
          <p:cNvPr id="5122" name="Picture 2" descr="Image result for event grid">
            <a:extLst>
              <a:ext uri="{FF2B5EF4-FFF2-40B4-BE49-F238E27FC236}">
                <a16:creationId xmlns:a16="http://schemas.microsoft.com/office/drawing/2014/main" id="{D785B220-A976-430B-AADF-DA613EE7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67" y="2772859"/>
            <a:ext cx="1249792" cy="65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vent hubs">
            <a:extLst>
              <a:ext uri="{FF2B5EF4-FFF2-40B4-BE49-F238E27FC236}">
                <a16:creationId xmlns:a16="http://schemas.microsoft.com/office/drawing/2014/main" id="{7D264B84-C591-405F-97DC-C4881A47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617" y="2764135"/>
            <a:ext cx="664865" cy="6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get cooking!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3314" name="Picture 2" descr="Chef, Smell, Cook, Spice, Eat, Restaurant, Italia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6" y="0"/>
            <a:ext cx="60944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254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19936-2AE5-4AD8-87A6-097F9E7F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cooking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1BA22-90F2-4045-A4A8-92DA80E1D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Customer stories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Client wishes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Proposed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Alternatives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0436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3AD3-0C32-4CD5-AD8C-F223C553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Routing</a:t>
            </a:r>
          </a:p>
          <a:p>
            <a:r>
              <a:rPr lang="en-US" dirty="0"/>
              <a:t>Guaranteed delivery</a:t>
            </a:r>
          </a:p>
          <a:p>
            <a:r>
              <a:rPr lang="en-US" dirty="0"/>
              <a:t>Single or multiple destinations 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B3BCA-C1AB-4EEC-BBE9-FEE05BF1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 Out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65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5" y="3054355"/>
            <a:ext cx="780291" cy="780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21" y="3134881"/>
            <a:ext cx="631611" cy="631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18" y="799031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53" y="799031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18" y="3049253"/>
            <a:ext cx="780290" cy="78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18" y="5255147"/>
            <a:ext cx="780290" cy="780290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7" idx="3"/>
            <a:endCxn id="10" idx="1"/>
          </p:cNvCxnSpPr>
          <p:nvPr/>
        </p:nvCxnSpPr>
        <p:spPr>
          <a:xfrm flipV="1">
            <a:off x="5130432" y="3439398"/>
            <a:ext cx="3078786" cy="1128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  <a:endCxn id="8" idx="1"/>
          </p:cNvCxnSpPr>
          <p:nvPr/>
        </p:nvCxnSpPr>
        <p:spPr>
          <a:xfrm flipV="1">
            <a:off x="5130432" y="1189176"/>
            <a:ext cx="3078786" cy="226151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3"/>
            <a:endCxn id="11" idx="1"/>
          </p:cNvCxnSpPr>
          <p:nvPr/>
        </p:nvCxnSpPr>
        <p:spPr>
          <a:xfrm>
            <a:off x="5130432" y="3450687"/>
            <a:ext cx="3078786" cy="219460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5" idx="3"/>
            <a:endCxn id="7" idx="1"/>
          </p:cNvCxnSpPr>
          <p:nvPr/>
        </p:nvCxnSpPr>
        <p:spPr>
          <a:xfrm>
            <a:off x="1420036" y="3444501"/>
            <a:ext cx="3078785" cy="61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3"/>
            <a:endCxn id="9" idx="1"/>
          </p:cNvCxnSpPr>
          <p:nvPr/>
        </p:nvCxnSpPr>
        <p:spPr>
          <a:xfrm>
            <a:off x="8989508" y="1189176"/>
            <a:ext cx="208194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7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 Out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3407087"/>
          </a:xfrm>
        </p:spPr>
        <p:txBody>
          <a:bodyPr/>
          <a:lstStyle/>
          <a:p>
            <a:r>
              <a:rPr lang="en-US" b="1" dirty="0"/>
              <a:t>Service Bus 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Enterprise messaging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Allows batching, duplicate detection, sessions, etc.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384242"/>
          </a:xfrm>
        </p:spPr>
        <p:txBody>
          <a:bodyPr/>
          <a:lstStyle/>
          <a:p>
            <a:r>
              <a:rPr lang="en-US" b="1" dirty="0"/>
              <a:t>Event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 driven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 throughput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Serverless</a:t>
            </a:r>
          </a:p>
        </p:txBody>
      </p:sp>
      <p:pic>
        <p:nvPicPr>
          <p:cNvPr id="11" name="Picture 2" descr="Image result for event gr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917" y="5570676"/>
            <a:ext cx="205714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15" y="557067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3AD3-0C32-4CD5-AD8C-F223C553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Programming language 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B3BCA-C1AB-4EEC-BBE9-FEE05BF1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379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45F269-C615-4905-863B-E78AA620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07" y="5671282"/>
            <a:ext cx="1419423" cy="22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E48E7-6DA4-4A04-A7D6-2DB3E007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21" y="5613432"/>
            <a:ext cx="1419423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DC7CF-1BA6-47AF-8BEB-D0622283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68" y="3830522"/>
            <a:ext cx="1419423" cy="466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75A572-5B68-4A18-AEA5-C1C7DA8C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946" y="1829976"/>
            <a:ext cx="1419423" cy="257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A16BE0-593F-463D-B4D1-9FD25F5F8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430" y="1725475"/>
            <a:ext cx="1419423" cy="400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EE4A9A-4A82-4A8D-96E2-748AE402F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022" y="1620686"/>
            <a:ext cx="1419423" cy="504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047A1-43ED-4F16-A01C-C5190FEFC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69" y="1575296"/>
            <a:ext cx="1419423" cy="50489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5B4B9-335C-4C69-8D7A-492EC918C230}"/>
              </a:ext>
            </a:extLst>
          </p:cNvPr>
          <p:cNvGrpSpPr/>
          <p:nvPr/>
        </p:nvGrpSpPr>
        <p:grpSpPr>
          <a:xfrm>
            <a:off x="450160" y="906797"/>
            <a:ext cx="3870071" cy="1173394"/>
            <a:chOff x="450160" y="1536198"/>
            <a:chExt cx="3870071" cy="1173394"/>
          </a:xfrm>
        </p:grpSpPr>
        <p:pic>
          <p:nvPicPr>
            <p:cNvPr id="1028" name="Picture 4" descr="https://www.azurelowlands.com/wp-content/uploads/2018/09/Betabit.png">
              <a:extLst>
                <a:ext uri="{FF2B5EF4-FFF2-40B4-BE49-F238E27FC236}">
                  <a16:creationId xmlns:a16="http://schemas.microsoft.com/office/drawing/2014/main" id="{B18D233A-4749-4874-B747-63A85B830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206" y="2185717"/>
              <a:ext cx="1343025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8A8A88-6EAC-443C-895C-259B61780F22}"/>
                </a:ext>
              </a:extLst>
            </p:cNvPr>
            <p:cNvSpPr txBox="1"/>
            <p:nvPr/>
          </p:nvSpPr>
          <p:spPr>
            <a:xfrm>
              <a:off x="450160" y="1536198"/>
              <a:ext cx="2512226" cy="595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1C7C7A"/>
                  </a:solidFill>
                  <a:effectLst/>
                  <a:uLnTx/>
                  <a:uFillTx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Gold Sponsors</a:t>
              </a:r>
              <a:endParaRPr kumimoji="0" lang="nl-NL" sz="3200" b="1" i="0" u="none" strike="noStrike" kern="0" cap="none" spc="0" normalizeH="0" baseline="0" noProof="0" dirty="0">
                <a:ln>
                  <a:noFill/>
                </a:ln>
                <a:solidFill>
                  <a:srgbClr val="1C7C7A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15AC3-FB90-43BE-88F1-F08779CA7F6C}"/>
              </a:ext>
            </a:extLst>
          </p:cNvPr>
          <p:cNvGrpSpPr/>
          <p:nvPr/>
        </p:nvGrpSpPr>
        <p:grpSpPr>
          <a:xfrm>
            <a:off x="450160" y="3072312"/>
            <a:ext cx="3912933" cy="1223518"/>
            <a:chOff x="450160" y="3296459"/>
            <a:chExt cx="3912933" cy="1223518"/>
          </a:xfrm>
        </p:grpSpPr>
        <p:pic>
          <p:nvPicPr>
            <p:cNvPr id="1038" name="Picture 14" descr="https://www.azurelowlands.com/wp-content/uploads/2018/09/AIMS.io_-150x49.png">
              <a:extLst>
                <a:ext uri="{FF2B5EF4-FFF2-40B4-BE49-F238E27FC236}">
                  <a16:creationId xmlns:a16="http://schemas.microsoft.com/office/drawing/2014/main" id="{0A1F7A9A-D797-4E6D-8704-0C77DAF82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343" y="4053252"/>
              <a:ext cx="1428750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E8396-A9BB-402E-B8AE-E32AD40DAE9A}"/>
                </a:ext>
              </a:extLst>
            </p:cNvPr>
            <p:cNvSpPr txBox="1"/>
            <p:nvPr/>
          </p:nvSpPr>
          <p:spPr>
            <a:xfrm>
              <a:off x="450160" y="3296459"/>
              <a:ext cx="2627642" cy="595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1C7C7A"/>
                  </a:solidFill>
                  <a:effectLst/>
                  <a:uLnTx/>
                  <a:uFillTx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Silver Sponsors</a:t>
              </a:r>
              <a:endParaRPr kumimoji="0" lang="nl-NL" sz="3200" b="1" i="0" u="none" strike="noStrike" kern="0" cap="none" spc="0" normalizeH="0" baseline="0" noProof="0" dirty="0">
                <a:ln>
                  <a:noFill/>
                </a:ln>
                <a:solidFill>
                  <a:srgbClr val="1C7C7A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035AA-638B-4072-B4B8-297A21C06815}"/>
              </a:ext>
            </a:extLst>
          </p:cNvPr>
          <p:cNvGrpSpPr/>
          <p:nvPr/>
        </p:nvGrpSpPr>
        <p:grpSpPr>
          <a:xfrm>
            <a:off x="378854" y="4857189"/>
            <a:ext cx="6413160" cy="1094014"/>
            <a:chOff x="392452" y="5107081"/>
            <a:chExt cx="6413160" cy="10940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4405CB-FB10-49E4-BBD5-08C683C239A0}"/>
                </a:ext>
              </a:extLst>
            </p:cNvPr>
            <p:cNvGrpSpPr/>
            <p:nvPr/>
          </p:nvGrpSpPr>
          <p:grpSpPr>
            <a:xfrm>
              <a:off x="486906" y="5858195"/>
              <a:ext cx="6318706" cy="342900"/>
              <a:chOff x="486906" y="5858195"/>
              <a:chExt cx="6318706" cy="342900"/>
            </a:xfrm>
          </p:grpSpPr>
          <p:pic>
            <p:nvPicPr>
              <p:cNvPr id="1040" name="Picture 16" descr="https://www.azurelowlands.com/wp-content/uploads/2018/09/MiugNL.png">
                <a:extLst>
                  <a:ext uri="{FF2B5EF4-FFF2-40B4-BE49-F238E27FC236}">
                    <a16:creationId xmlns:a16="http://schemas.microsoft.com/office/drawing/2014/main" id="{04BCC6C3-B438-4A08-ABB3-46C023D14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06" y="5886770"/>
                <a:ext cx="1419225" cy="285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https://www.azurelowlands.com/wp-content/uploads/2018/09/Wazug.png">
                <a:extLst>
                  <a:ext uri="{FF2B5EF4-FFF2-40B4-BE49-F238E27FC236}">
                    <a16:creationId xmlns:a16="http://schemas.microsoft.com/office/drawing/2014/main" id="{46C9AEA4-FD49-455A-83F3-7433D1D46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387" y="5858195"/>
                <a:ext cx="1419225" cy="342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72A2D3-A50A-4F97-9E70-24DBDF5B9B4C}"/>
                </a:ext>
              </a:extLst>
            </p:cNvPr>
            <p:cNvSpPr txBox="1"/>
            <p:nvPr/>
          </p:nvSpPr>
          <p:spPr>
            <a:xfrm>
              <a:off x="392452" y="5107081"/>
              <a:ext cx="3634328" cy="595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1C7C7A"/>
                  </a:solidFill>
                  <a:effectLst/>
                  <a:uLnTx/>
                  <a:uFillTx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Community Sponsors</a:t>
              </a:r>
              <a:endParaRPr kumimoji="0" lang="nl-NL" sz="3200" b="1" i="0" u="none" strike="noStrike" kern="0" cap="none" spc="0" normalizeH="0" baseline="0" noProof="0" dirty="0">
                <a:ln>
                  <a:noFill/>
                </a:ln>
                <a:solidFill>
                  <a:srgbClr val="1C7C7A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0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5FDD-4930-4538-ACCB-41C683A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  <a:endParaRPr lang="nl-NL" dirty="0"/>
          </a:p>
        </p:txBody>
      </p:sp>
      <p:pic>
        <p:nvPicPr>
          <p:cNvPr id="4" name="Picture 3" descr="A stop sign&#10;&#10;Description generated with high confidence">
            <a:extLst>
              <a:ext uri="{FF2B5EF4-FFF2-40B4-BE49-F238E27FC236}">
                <a16:creationId xmlns:a16="http://schemas.microsoft.com/office/drawing/2014/main" id="{98B639E9-A588-44B4-8679-83AAACAB7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55" y="3395980"/>
            <a:ext cx="780290" cy="780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83EB0-B542-4078-8F4E-E020E5EC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46" y="3395980"/>
            <a:ext cx="780290" cy="780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60805-FB82-4C94-B243-2346A539A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685" y="3949700"/>
            <a:ext cx="612351" cy="226570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F850946B-5C4B-4230-942A-A42F22BF93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64" y="3395980"/>
            <a:ext cx="780290" cy="7802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E9A6F0D-BE53-4D01-85BE-C4AB8AA2E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4673" y="3454400"/>
            <a:ext cx="645670" cy="6456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9F1752-0169-43F4-BC76-856415FA5662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440036" y="3786125"/>
            <a:ext cx="181801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E4A764-207A-44CC-8F90-BD588B2EE5E4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5038345" y="3786125"/>
            <a:ext cx="181801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66FE97-83B3-4BDB-9D04-8D63569C946C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636654" y="3777235"/>
            <a:ext cx="1818019" cy="88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2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384242"/>
          </a:xfrm>
        </p:spPr>
        <p:txBody>
          <a:bodyPr/>
          <a:lstStyle/>
          <a:p>
            <a:r>
              <a:rPr lang="en-US" b="1" dirty="0"/>
              <a:t>Azure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Serverless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 driven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Scalable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818720"/>
          </a:xfrm>
        </p:spPr>
        <p:txBody>
          <a:bodyPr/>
          <a:lstStyle/>
          <a:p>
            <a:r>
              <a:rPr lang="en-US" b="1" dirty="0"/>
              <a:t>Azure Kubernetes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Container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Full language stack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Full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6F4EC-0300-4EE1-B7C7-33564550C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12" y="5572152"/>
            <a:ext cx="1080000" cy="1080000"/>
          </a:xfrm>
          <a:prstGeom prst="rect">
            <a:avLst/>
          </a:prstGeom>
        </p:spPr>
      </p:pic>
      <p:pic>
        <p:nvPicPr>
          <p:cNvPr id="2050" name="Picture 2" descr="Image result for azure aks logo">
            <a:extLst>
              <a:ext uri="{FF2B5EF4-FFF2-40B4-BE49-F238E27FC236}">
                <a16:creationId xmlns:a16="http://schemas.microsoft.com/office/drawing/2014/main" id="{AB6DFF87-C532-4FDF-BD5C-02B3C679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90" y="5572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7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0807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Cloud native?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4578" name="Picture 2" descr="Pasta Salad, Olives, Feta Cheese, Arug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6" y="0"/>
            <a:ext cx="6094444" cy="68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83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3AD3-0C32-4CD5-AD8C-F223C553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Scalable</a:t>
            </a:r>
          </a:p>
          <a:p>
            <a:r>
              <a:rPr lang="en-US" dirty="0"/>
              <a:t>Around the clock</a:t>
            </a:r>
          </a:p>
          <a:p>
            <a:r>
              <a:rPr lang="en-US" dirty="0"/>
              <a:t>Peak loads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B3BCA-C1AB-4EEC-BBE9-FEE05BF1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8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5" y="3038855"/>
            <a:ext cx="780290" cy="780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83" y="3032505"/>
            <a:ext cx="780290" cy="780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11" y="3038855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6" y="1528798"/>
            <a:ext cx="780290" cy="780290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F850946B-5C4B-4230-942A-A42F22BF93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45" y="1528798"/>
            <a:ext cx="780290" cy="78029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F850946B-5C4B-4230-942A-A42F22BF93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545" y="4553536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45" y="3047517"/>
            <a:ext cx="780290" cy="780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344" y="4548912"/>
            <a:ext cx="780290" cy="7802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11" y="1528798"/>
            <a:ext cx="780290" cy="780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11" y="4548912"/>
            <a:ext cx="780290" cy="78029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" idx="3"/>
            <a:endCxn id="4" idx="1"/>
          </p:cNvCxnSpPr>
          <p:nvPr/>
        </p:nvCxnSpPr>
        <p:spPr>
          <a:xfrm flipV="1">
            <a:off x="1723645" y="3422650"/>
            <a:ext cx="1221238" cy="6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725173" y="3422650"/>
            <a:ext cx="1221238" cy="6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</p:cNvCxnSpPr>
          <p:nvPr/>
        </p:nvCxnSpPr>
        <p:spPr>
          <a:xfrm>
            <a:off x="5726701" y="3429000"/>
            <a:ext cx="3222766" cy="190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3"/>
            <a:endCxn id="7" idx="1"/>
          </p:cNvCxnSpPr>
          <p:nvPr/>
        </p:nvCxnSpPr>
        <p:spPr>
          <a:xfrm>
            <a:off x="5726701" y="1918943"/>
            <a:ext cx="119226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5" idx="3"/>
          </p:cNvCxnSpPr>
          <p:nvPr/>
        </p:nvCxnSpPr>
        <p:spPr>
          <a:xfrm>
            <a:off x="5726701" y="1918943"/>
            <a:ext cx="3222766" cy="1529107"/>
          </a:xfrm>
          <a:prstGeom prst="bentConnector3">
            <a:avLst>
              <a:gd name="adj1" fmla="val 1808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3"/>
            <a:endCxn id="7" idx="1"/>
          </p:cNvCxnSpPr>
          <p:nvPr/>
        </p:nvCxnSpPr>
        <p:spPr>
          <a:xfrm flipV="1">
            <a:off x="5726701" y="1918943"/>
            <a:ext cx="1192265" cy="151005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6" idx="3"/>
            <a:endCxn id="7" idx="1"/>
          </p:cNvCxnSpPr>
          <p:nvPr/>
        </p:nvCxnSpPr>
        <p:spPr>
          <a:xfrm flipV="1">
            <a:off x="5726701" y="1918943"/>
            <a:ext cx="1192265" cy="302011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6" idx="3"/>
          </p:cNvCxnSpPr>
          <p:nvPr/>
        </p:nvCxnSpPr>
        <p:spPr>
          <a:xfrm flipV="1">
            <a:off x="5726701" y="3448050"/>
            <a:ext cx="3222766" cy="1491007"/>
          </a:xfrm>
          <a:prstGeom prst="bentConnector3">
            <a:avLst>
              <a:gd name="adj1" fmla="val 1808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0" idx="1"/>
          </p:cNvCxnSpPr>
          <p:nvPr/>
        </p:nvCxnSpPr>
        <p:spPr>
          <a:xfrm flipV="1">
            <a:off x="9729757" y="1918943"/>
            <a:ext cx="1214088" cy="15291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12" idx="1"/>
          </p:cNvCxnSpPr>
          <p:nvPr/>
        </p:nvCxnSpPr>
        <p:spPr>
          <a:xfrm>
            <a:off x="9729757" y="3448050"/>
            <a:ext cx="1226788" cy="14956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3" idx="1"/>
          </p:cNvCxnSpPr>
          <p:nvPr/>
        </p:nvCxnSpPr>
        <p:spPr>
          <a:xfrm flipV="1">
            <a:off x="9729757" y="3437662"/>
            <a:ext cx="1214088" cy="103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4" idx="3"/>
            <a:endCxn id="13" idx="1"/>
          </p:cNvCxnSpPr>
          <p:nvPr/>
        </p:nvCxnSpPr>
        <p:spPr>
          <a:xfrm flipV="1">
            <a:off x="9693634" y="3437662"/>
            <a:ext cx="1250211" cy="1501395"/>
          </a:xfrm>
          <a:prstGeom prst="bentConnector3">
            <a:avLst>
              <a:gd name="adj1" fmla="val 53048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90" y="303885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818720"/>
          </a:xfrm>
        </p:spPr>
        <p:txBody>
          <a:bodyPr/>
          <a:lstStyle/>
          <a:p>
            <a:r>
              <a:rPr lang="en-US" b="1" dirty="0"/>
              <a:t>Traffic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DNS level traffic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Load balancing and prioritization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 redirection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4122154"/>
          </a:xfrm>
        </p:spPr>
        <p:txBody>
          <a:bodyPr/>
          <a:lstStyle/>
          <a:p>
            <a:r>
              <a:rPr lang="en-US" b="1" dirty="0"/>
              <a:t>Front Door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SSL offload and application acceleration at the 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Global HTTP load balancing with instant failover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 firewall and DDoS protection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A13059-9534-40DD-B8BD-744787C97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12" y="5572152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CD1227-66B9-4CBE-8B2A-8A54FF8B3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490" y="5572152"/>
            <a:ext cx="12191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3AD3-0C32-4CD5-AD8C-F223C553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Easy but powerful design</a:t>
            </a:r>
          </a:p>
          <a:p>
            <a:r>
              <a:rPr lang="en-US" dirty="0"/>
              <a:t>SaaS and PaaS connectors</a:t>
            </a:r>
          </a:p>
          <a:p>
            <a:r>
              <a:rPr lang="en-US" dirty="0"/>
              <a:t>Monitoring and logging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B3BCA-C1AB-4EEC-BBE9-FEE05BF1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6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5FDD-4930-4538-ACCB-41C683A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818181-829B-483C-89F5-1BB1DB733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7" y="3825725"/>
            <a:ext cx="780290" cy="780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71E3D-13FF-4C7B-8336-A22523406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4" y="3825725"/>
            <a:ext cx="780290" cy="780290"/>
          </a:xfrm>
          <a:prstGeom prst="rect">
            <a:avLst/>
          </a:prstGeom>
        </p:spPr>
      </p:pic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717062-4317-482D-892E-1F7008FD4A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02" y="3825725"/>
            <a:ext cx="780290" cy="780290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AAF605E4-9260-45A5-B115-3F094EBD8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18" y="2201023"/>
            <a:ext cx="780290" cy="780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AA78D-CAEC-49C9-8EE9-0D7EA7CC7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88" y="5426456"/>
            <a:ext cx="780290" cy="780290"/>
          </a:xfrm>
          <a:prstGeom prst="rect">
            <a:avLst/>
          </a:prstGeom>
        </p:spPr>
      </p:pic>
      <p:pic>
        <p:nvPicPr>
          <p:cNvPr id="13" name="Picture 12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F691BBD6-455A-48F7-BD39-F2CDA87B97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88" y="2187955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077E2-2A07-4417-B406-E803B58F6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26" y="2207303"/>
            <a:ext cx="780290" cy="780290"/>
          </a:xfrm>
          <a:prstGeom prst="rect">
            <a:avLst/>
          </a:prstGeom>
        </p:spPr>
      </p:pic>
      <p:pic>
        <p:nvPicPr>
          <p:cNvPr id="6146" name="Picture 2" descr="Image result for hr2day logo">
            <a:extLst>
              <a:ext uri="{FF2B5EF4-FFF2-40B4-BE49-F238E27FC236}">
                <a16:creationId xmlns:a16="http://schemas.microsoft.com/office/drawing/2014/main" id="{B0750674-1BAB-49B1-ABD7-2E131C74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910" y="2294094"/>
            <a:ext cx="780290" cy="58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752AA7-5303-4CAA-A821-C77645981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096" y="2251823"/>
            <a:ext cx="776396" cy="65255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119596-079F-472D-9750-796EF923DFD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096177" y="4215870"/>
            <a:ext cx="7395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0F4DCE-517F-4A4A-A619-875CABE30B7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615984" y="4215870"/>
            <a:ext cx="73951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42D54-74DB-463B-9F69-651727D7E138}"/>
              </a:ext>
            </a:extLst>
          </p:cNvPr>
          <p:cNvCxnSpPr>
            <a:cxnSpLocks/>
            <a:stCxn id="37" idx="2"/>
            <a:endCxn id="11" idx="0"/>
          </p:cNvCxnSpPr>
          <p:nvPr/>
        </p:nvCxnSpPr>
        <p:spPr>
          <a:xfrm rot="5400000">
            <a:off x="4879928" y="5015528"/>
            <a:ext cx="821433" cy="42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C605C1E-7298-4406-8473-68D8020F1000}"/>
              </a:ext>
            </a:extLst>
          </p:cNvPr>
          <p:cNvCxnSpPr>
            <a:cxnSpLocks/>
            <a:stCxn id="37" idx="0"/>
            <a:endCxn id="13" idx="2"/>
          </p:cNvCxnSpPr>
          <p:nvPr/>
        </p:nvCxnSpPr>
        <p:spPr>
          <a:xfrm rot="16200000" flipV="1">
            <a:off x="4862400" y="3396278"/>
            <a:ext cx="856488" cy="42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882F2-DC79-477E-81DE-9343E99B6B7B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680578" y="2578100"/>
            <a:ext cx="73951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FF76DD-7ED3-4716-9718-6D6B980118A6}"/>
              </a:ext>
            </a:extLst>
          </p:cNvPr>
          <p:cNvCxnSpPr>
            <a:stCxn id="15" idx="3"/>
            <a:endCxn id="6146" idx="1"/>
          </p:cNvCxnSpPr>
          <p:nvPr/>
        </p:nvCxnSpPr>
        <p:spPr>
          <a:xfrm>
            <a:off x="7196492" y="2578100"/>
            <a:ext cx="735418" cy="8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D38E99-044C-4E36-8187-6E3ABB625944}"/>
              </a:ext>
            </a:extLst>
          </p:cNvPr>
          <p:cNvCxnSpPr>
            <a:stCxn id="6146" idx="3"/>
            <a:endCxn id="10" idx="1"/>
          </p:cNvCxnSpPr>
          <p:nvPr/>
        </p:nvCxnSpPr>
        <p:spPr>
          <a:xfrm>
            <a:off x="8712200" y="2586536"/>
            <a:ext cx="735418" cy="46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8F9710-F205-47F9-9D05-FC6B5A72624D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0227908" y="2591168"/>
            <a:ext cx="735418" cy="62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lose up of a logo&#10;&#10;Description generated with high confidence">
            <a:extLst>
              <a:ext uri="{FF2B5EF4-FFF2-40B4-BE49-F238E27FC236}">
                <a16:creationId xmlns:a16="http://schemas.microsoft.com/office/drawing/2014/main" id="{C31F54E7-4648-42C9-BC32-CB20DAB52E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10" y="3824733"/>
            <a:ext cx="780290" cy="78029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6E5115-FD00-405C-B034-E193523D5259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4135792" y="4214878"/>
            <a:ext cx="764918" cy="9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818720"/>
          </a:xfrm>
        </p:spPr>
        <p:txBody>
          <a:bodyPr/>
          <a:lstStyle/>
          <a:p>
            <a:r>
              <a:rPr lang="en-US" b="1" dirty="0"/>
              <a:t>Logic Apps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 200 connectors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Visual designer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Rich monitoring and management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3253198"/>
          </a:xfrm>
        </p:spPr>
        <p:txBody>
          <a:bodyPr/>
          <a:lstStyle/>
          <a:p>
            <a:r>
              <a:rPr lang="en-US" b="1" dirty="0"/>
              <a:t>Durable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Execute code in several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Portable runtime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Serverless or App Service Plan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88" y="5570676"/>
            <a:ext cx="1080000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15" y="557067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0807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DevOps?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6626" name="Picture 2" descr="Eat, Steak, Meat, Grill, Beef, Tasty, Plate, D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6" y="0"/>
            <a:ext cx="6094444" cy="68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83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53" y="1633102"/>
            <a:ext cx="3325813" cy="6378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46" y="2953446"/>
            <a:ext cx="3137425" cy="125851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4427" y="4894478"/>
            <a:ext cx="5850887" cy="1038921"/>
            <a:chOff x="4322148" y="4894478"/>
            <a:chExt cx="5850887" cy="1038921"/>
          </a:xfrm>
        </p:grpSpPr>
        <p:sp>
          <p:nvSpPr>
            <p:cNvPr id="9" name="Rectangle 8"/>
            <p:cNvSpPr/>
            <p:nvPr/>
          </p:nvSpPr>
          <p:spPr>
            <a:xfrm>
              <a:off x="5571974" y="4998439"/>
              <a:ext cx="460106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148375" defTabSz="914367">
                <a:defRPr/>
              </a:pPr>
              <a:r>
                <a:rPr lang="nl-NL" sz="4800" dirty="0"/>
                <a:t>@egrootenboer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2148" y="4894478"/>
              <a:ext cx="1038921" cy="1038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0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3AD3-0C32-4CD5-AD8C-F223C553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No polling</a:t>
            </a:r>
          </a:p>
          <a:p>
            <a:r>
              <a:rPr lang="en-US"/>
              <a:t>Scalability</a:t>
            </a:r>
            <a:endParaRPr lang="en-US" dirty="0"/>
          </a:p>
          <a:p>
            <a:r>
              <a:rPr lang="en-US" dirty="0"/>
              <a:t>Stability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B3BCA-C1AB-4EEC-BBE9-FEE05BF1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508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68F29C74-49E4-41D7-B716-99075055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F719A-FEBC-4995-9194-B6BC26F2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32" y="3234625"/>
            <a:ext cx="945346" cy="7080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4025E1-3EBD-43A6-A458-F82486EA4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974" y="3232720"/>
            <a:ext cx="708025" cy="708025"/>
          </a:xfrm>
          <a:prstGeom prst="rect">
            <a:avLst/>
          </a:prstGeom>
        </p:spPr>
      </p:pic>
      <p:pic>
        <p:nvPicPr>
          <p:cNvPr id="3" name="Picture 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272FEC0-99DF-4A1B-B14C-F408A0EFEF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95" y="3198493"/>
            <a:ext cx="780290" cy="780290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2DAA1536-4BDD-4E2A-B492-B43EA8E8E1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55" y="5448490"/>
            <a:ext cx="780290" cy="780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A1AFE1-3B1E-41FC-B195-A8C373583A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95" y="5369492"/>
            <a:ext cx="780290" cy="780290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60174D03-4DB8-40E7-912A-1995B09A75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255" y="5448490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9E6CCE-5A99-44E1-83D9-4C0734F94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67" y="3197225"/>
            <a:ext cx="866989" cy="780290"/>
          </a:xfrm>
          <a:prstGeom prst="rect">
            <a:avLst/>
          </a:prstGeom>
        </p:spPr>
      </p:pic>
      <p:pic>
        <p:nvPicPr>
          <p:cNvPr id="16" name="Picture 15" descr="A stop sign&#10;&#10;Description generated with high confidence">
            <a:extLst>
              <a:ext uri="{FF2B5EF4-FFF2-40B4-BE49-F238E27FC236}">
                <a16:creationId xmlns:a16="http://schemas.microsoft.com/office/drawing/2014/main" id="{F311A911-E11A-4E7B-A048-001B6F0712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810" y="1545842"/>
            <a:ext cx="780290" cy="780290"/>
          </a:xfrm>
          <a:prstGeom prst="rect">
            <a:avLst/>
          </a:prstGeom>
        </p:spPr>
      </p:pic>
      <p:pic>
        <p:nvPicPr>
          <p:cNvPr id="9218" name="Picture 2" descr="Image result for outlook calendar icon">
            <a:extLst>
              <a:ext uri="{FF2B5EF4-FFF2-40B4-BE49-F238E27FC236}">
                <a16:creationId xmlns:a16="http://schemas.microsoft.com/office/drawing/2014/main" id="{66347452-9D0D-4745-A0F1-7BFC15F3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81" y="3194620"/>
            <a:ext cx="780290" cy="7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59CEAB7-0C25-41F0-AD7F-F4CB143DBCA2}"/>
              </a:ext>
            </a:extLst>
          </p:cNvPr>
          <p:cNvCxnSpPr>
            <a:stCxn id="4" idx="2"/>
            <a:endCxn id="11" idx="1"/>
          </p:cNvCxnSpPr>
          <p:nvPr/>
        </p:nvCxnSpPr>
        <p:spPr>
          <a:xfrm rot="16200000" flipH="1">
            <a:off x="2042157" y="3357398"/>
            <a:ext cx="1816987" cy="298749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BB09C-5E50-45A8-8A87-930FA8DB414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929578" y="3586733"/>
            <a:ext cx="903396" cy="19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28144B-27E2-4D43-9FD9-311E6739F1F6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3540999" y="3586733"/>
            <a:ext cx="903396" cy="19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13807F-5D76-4DE8-9E30-23DF06E69762}"/>
              </a:ext>
            </a:extLst>
          </p:cNvPr>
          <p:cNvCxnSpPr>
            <a:stCxn id="3" idx="3"/>
            <a:endCxn id="9218" idx="1"/>
          </p:cNvCxnSpPr>
          <p:nvPr/>
        </p:nvCxnSpPr>
        <p:spPr>
          <a:xfrm flipV="1">
            <a:off x="5224685" y="3584765"/>
            <a:ext cx="903396" cy="38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70EBCC-EF74-4132-8BF5-CCF18B0BC02F}"/>
              </a:ext>
            </a:extLst>
          </p:cNvPr>
          <p:cNvCxnSpPr>
            <a:stCxn id="9218" idx="3"/>
            <a:endCxn id="14" idx="1"/>
          </p:cNvCxnSpPr>
          <p:nvPr/>
        </p:nvCxnSpPr>
        <p:spPr>
          <a:xfrm>
            <a:off x="6908371" y="3584765"/>
            <a:ext cx="903396" cy="26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3B38D1-8218-4A33-83D9-A34517095F71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10321545" y="5838635"/>
            <a:ext cx="87071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ACCC05F-E4E9-4D93-8B03-63FAB760D050}"/>
              </a:ext>
            </a:extLst>
          </p:cNvPr>
          <p:cNvCxnSpPr>
            <a:stCxn id="14" idx="0"/>
            <a:endCxn id="16" idx="1"/>
          </p:cNvCxnSpPr>
          <p:nvPr/>
        </p:nvCxnSpPr>
        <p:spPr>
          <a:xfrm rot="5400000" flipH="1" flipV="1">
            <a:off x="8073917" y="2107332"/>
            <a:ext cx="1261238" cy="9185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AC7B331-ABB7-4F08-AE02-B9D06A6C2DC1}"/>
              </a:ext>
            </a:extLst>
          </p:cNvPr>
          <p:cNvCxnSpPr>
            <a:stCxn id="14" idx="2"/>
            <a:endCxn id="9" idx="1"/>
          </p:cNvCxnSpPr>
          <p:nvPr/>
        </p:nvCxnSpPr>
        <p:spPr>
          <a:xfrm rot="16200000" flipH="1">
            <a:off x="7962698" y="4260078"/>
            <a:ext cx="1861120" cy="129599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D87A99-CE72-4F56-9AD1-21B04C94C694}"/>
              </a:ext>
            </a:extLst>
          </p:cNvPr>
          <p:cNvCxnSpPr>
            <a:stCxn id="3" idx="2"/>
            <a:endCxn id="11" idx="0"/>
          </p:cNvCxnSpPr>
          <p:nvPr/>
        </p:nvCxnSpPr>
        <p:spPr>
          <a:xfrm>
            <a:off x="4834540" y="3978783"/>
            <a:ext cx="0" cy="139070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event gr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44" y="5572152"/>
            <a:ext cx="205714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384242"/>
          </a:xfrm>
        </p:spPr>
        <p:txBody>
          <a:bodyPr/>
          <a:lstStyle/>
          <a:p>
            <a:r>
              <a:rPr lang="en-US" b="1" dirty="0"/>
              <a:t>Event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 driven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Auto-retry, dead lettering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 cloud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836161"/>
          </a:xfrm>
        </p:spPr>
        <p:txBody>
          <a:bodyPr/>
          <a:lstStyle/>
          <a:p>
            <a:r>
              <a:rPr lang="en-US" b="1" dirty="0"/>
              <a:t>Event Hubs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Streaming, real-time and batch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Kafka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Capture and auto-inflate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88" y="557215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3AD3-0C32-4CD5-AD8C-F223C553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Abstract backend services</a:t>
            </a:r>
          </a:p>
          <a:p>
            <a:r>
              <a:rPr lang="en-US" dirty="0"/>
              <a:t>Near real-time insights</a:t>
            </a:r>
          </a:p>
          <a:p>
            <a:r>
              <a:rPr lang="en-US" dirty="0"/>
              <a:t>Smarter services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B3BCA-C1AB-4EEC-BBE9-FEE05BF1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Repository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6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Repository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03610" y="14496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32" y="3720197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01" y="3720197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70" y="1449658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70" y="2867566"/>
            <a:ext cx="780290" cy="78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721" y="5789487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69" y="4285474"/>
            <a:ext cx="866395" cy="86639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2170622" y="4110342"/>
            <a:ext cx="373037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3"/>
            <a:endCxn id="7" idx="1"/>
          </p:cNvCxnSpPr>
          <p:nvPr/>
        </p:nvCxnSpPr>
        <p:spPr>
          <a:xfrm flipV="1">
            <a:off x="6681291" y="1839803"/>
            <a:ext cx="3730379" cy="227053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  <a:endCxn id="8" idx="1"/>
          </p:cNvCxnSpPr>
          <p:nvPr/>
        </p:nvCxnSpPr>
        <p:spPr>
          <a:xfrm flipV="1">
            <a:off x="6681291" y="3257711"/>
            <a:ext cx="3730379" cy="8526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" idx="3"/>
            <a:endCxn id="12" idx="1"/>
          </p:cNvCxnSpPr>
          <p:nvPr/>
        </p:nvCxnSpPr>
        <p:spPr>
          <a:xfrm>
            <a:off x="6681291" y="4110342"/>
            <a:ext cx="3730378" cy="6083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1" idx="1"/>
          </p:cNvCxnSpPr>
          <p:nvPr/>
        </p:nvCxnSpPr>
        <p:spPr>
          <a:xfrm>
            <a:off x="6681291" y="4110342"/>
            <a:ext cx="3773430" cy="2069290"/>
          </a:xfrm>
          <a:prstGeom prst="bentConnector3">
            <a:avLst>
              <a:gd name="adj1" fmla="val 49113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Repository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384242"/>
          </a:xfrm>
        </p:spPr>
        <p:txBody>
          <a:bodyPr/>
          <a:lstStyle/>
          <a:p>
            <a:r>
              <a:rPr lang="en-US" b="1" dirty="0"/>
              <a:t>API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Developer portal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384242"/>
          </a:xfrm>
        </p:spPr>
        <p:txBody>
          <a:bodyPr/>
          <a:lstStyle/>
          <a:p>
            <a:r>
              <a:rPr lang="en-US" b="1" dirty="0"/>
              <a:t>Azure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Lightweight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effective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88" y="5570676"/>
            <a:ext cx="1080000" cy="10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15" y="557067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0807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Almost done…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7650" name="Picture 2" descr="Ice, Ice Cream, Ice Cream Sundae, Sweet, Ice Cream C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6" y="0"/>
            <a:ext cx="6094444" cy="68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97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Key Takeaways</a:t>
            </a:r>
            <a:br>
              <a:rPr lang="en-US" dirty="0"/>
            </a:br>
            <a:endParaRPr lang="en-US" sz="3137" spc="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7" name="web1"/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rgbClr val="505050"/>
                </a:solidFill>
                <a:latin typeface="Segoe UI"/>
              </a:rPr>
              <a:t>Focus on value</a:t>
            </a:r>
          </a:p>
        </p:txBody>
      </p:sp>
      <p:sp>
        <p:nvSpPr>
          <p:cNvPr id="17" name="web2"/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rgbClr val="505050"/>
                </a:solidFill>
                <a:latin typeface="Segoe UI"/>
              </a:rPr>
              <a:t>Keep pricing in mind when </a:t>
            </a:r>
            <a:r>
              <a:rPr lang="en-US" sz="1961" kern="0">
                <a:solidFill>
                  <a:srgbClr val="505050"/>
                </a:solidFill>
                <a:latin typeface="Segoe UI"/>
              </a:rPr>
              <a:t>choosing components</a:t>
            </a:r>
            <a:endParaRPr lang="en-US" sz="1961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0" name="web3"/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1961" kern="0" dirty="0">
                <a:solidFill>
                  <a:srgbClr val="505050"/>
                </a:solidFill>
                <a:latin typeface="Segoe UI"/>
              </a:rPr>
              <a:t>Combine services to create powerful scenarios</a:t>
            </a: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1"/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Segoe UI Light"/>
              </a:rPr>
              <a:t>Cloud computing</a:t>
            </a:r>
          </a:p>
        </p:txBody>
      </p:sp>
      <p:sp>
        <p:nvSpPr>
          <p:cNvPr id="10" name="2"/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Segoe UI Light"/>
              </a:rPr>
              <a:t>Cost Efficient</a:t>
            </a:r>
          </a:p>
        </p:txBody>
      </p:sp>
      <p:sp>
        <p:nvSpPr>
          <p:cNvPr id="15" name="4"/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t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Segoe UI Light"/>
              </a:rPr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358368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ndertitel 2">
            <a:extLst>
              <a:ext uri="{FF2B5EF4-FFF2-40B4-BE49-F238E27FC236}">
                <a16:creationId xmlns:a16="http://schemas.microsoft.com/office/drawing/2014/main" id="{3F85F345-02C1-4812-86A9-3F08629D941D}"/>
              </a:ext>
            </a:extLst>
          </p:cNvPr>
          <p:cNvSpPr txBox="1">
            <a:spLocks/>
          </p:cNvSpPr>
          <p:nvPr/>
        </p:nvSpPr>
        <p:spPr>
          <a:xfrm>
            <a:off x="0" y="1710852"/>
            <a:ext cx="10412359" cy="1648273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4338" lvl="3" indent="0">
              <a:buNone/>
            </a:pPr>
            <a:r>
              <a:rPr lang="nl-NL" sz="2400" dirty="0"/>
              <a:t>@egrootenboer</a:t>
            </a:r>
          </a:p>
          <a:p>
            <a:pPr marL="784338" lvl="3" indent="0">
              <a:buNone/>
            </a:pPr>
            <a:r>
              <a:rPr lang="nl-NL" sz="2400" dirty="0"/>
              <a:t>eldert@eldert.net</a:t>
            </a:r>
          </a:p>
          <a:p>
            <a:pPr marL="784338" lvl="3" indent="0">
              <a:buNone/>
            </a:pPr>
            <a:r>
              <a:rPr lang="en-US" sz="2400" dirty="0"/>
              <a:t>https://blog.eldert.net/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288DD-BECB-4670-B9AA-B9B37BA5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70" y="1736900"/>
            <a:ext cx="276884" cy="276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DF3DC-70DB-4EDF-BE03-6855B1DC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1" y="2128338"/>
            <a:ext cx="276884" cy="28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6099B-CA24-4650-B30A-7FF2F260F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0" y="2554501"/>
            <a:ext cx="276883" cy="2768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F2DA81-F241-4318-B4F4-C49B0D8C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77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1DCF8-0FF2-4777-A885-6614AAA520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Track 1</a:t>
            </a:r>
          </a:p>
          <a:p>
            <a:r>
              <a:rPr lang="en-US" dirty="0"/>
              <a:t>15:35 – 16:20</a:t>
            </a:r>
          </a:p>
          <a:p>
            <a:r>
              <a:rPr lang="nl-NL" dirty="0"/>
              <a:t>Skynet Is Talking - Microsoft Bot Framework</a:t>
            </a:r>
          </a:p>
          <a:p>
            <a:r>
              <a:rPr lang="en-US" dirty="0"/>
              <a:t>Kris van der Mast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043FC5-6644-4345-8260-2B7F31574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Track 2</a:t>
            </a:r>
          </a:p>
          <a:p>
            <a:r>
              <a:rPr lang="en-US" dirty="0"/>
              <a:t>15:35 – 16:20</a:t>
            </a:r>
          </a:p>
          <a:p>
            <a:r>
              <a:rPr lang="en-US" dirty="0"/>
              <a:t>Enter The Matrix: Securing Azure's Assets</a:t>
            </a:r>
          </a:p>
          <a:p>
            <a:r>
              <a:rPr lang="en-US" dirty="0"/>
              <a:t>Mike Martin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560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93256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Setting up…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56" y="0"/>
            <a:ext cx="6575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879" y="5896645"/>
            <a:ext cx="2717997" cy="741581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200" kern="0" dirty="0">
                <a:solidFill>
                  <a:srgbClr val="1C7C7A"/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9" y="5910067"/>
            <a:ext cx="275684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8AC357A-CE29-4061-B66B-61B9106B951F}"/>
              </a:ext>
            </a:extLst>
          </p:cNvPr>
          <p:cNvSpPr txBox="1"/>
          <p:nvPr/>
        </p:nvSpPr>
        <p:spPr>
          <a:xfrm rot="20877579">
            <a:off x="580172" y="4640833"/>
            <a:ext cx="1832033" cy="507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many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need?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2C7F164-D5DC-4773-A6B6-0FA281150922}"/>
              </a:ext>
            </a:extLst>
          </p:cNvPr>
          <p:cNvSpPr txBox="1"/>
          <p:nvPr/>
        </p:nvSpPr>
        <p:spPr>
          <a:xfrm rot="21066084">
            <a:off x="6892619" y="3084716"/>
            <a:ext cx="1263487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OS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should I use?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419743A-E54D-4F29-A536-BE914D6DD763}"/>
              </a:ext>
            </a:extLst>
          </p:cNvPr>
          <p:cNvSpPr txBox="1"/>
          <p:nvPr/>
        </p:nvSpPr>
        <p:spPr>
          <a:xfrm>
            <a:off x="7421179" y="4854682"/>
            <a:ext cx="1881713" cy="507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patch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FEFDA6-DC12-4102-B56A-92DABB0AA1A9}"/>
              </a:ext>
            </a:extLst>
          </p:cNvPr>
          <p:cNvSpPr txBox="1"/>
          <p:nvPr/>
        </p:nvSpPr>
        <p:spPr>
          <a:xfrm rot="20700000">
            <a:off x="1078036" y="1256163"/>
            <a:ext cx="193514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size of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should I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buy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FAC1726-28A7-4960-BA0C-BB764E2E31A2}"/>
              </a:ext>
            </a:extLst>
          </p:cNvPr>
          <p:cNvSpPr txBox="1"/>
          <p:nvPr/>
        </p:nvSpPr>
        <p:spPr>
          <a:xfrm rot="1233718">
            <a:off x="10028125" y="1375118"/>
            <a:ext cx="181492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backup 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3379046E-538C-4A49-B064-DABE32C84478}"/>
              </a:ext>
            </a:extLst>
          </p:cNvPr>
          <p:cNvSpPr txBox="1"/>
          <p:nvPr/>
        </p:nvSpPr>
        <p:spPr>
          <a:xfrm>
            <a:off x="9988526" y="2213717"/>
            <a:ext cx="178286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increase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utilization?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4C5B96-3B22-4E4B-A609-C17613CB2BEA}"/>
              </a:ext>
            </a:extLst>
          </p:cNvPr>
          <p:cNvSpPr txBox="1"/>
          <p:nvPr/>
        </p:nvSpPr>
        <p:spPr>
          <a:xfrm>
            <a:off x="6708038" y="181978"/>
            <a:ext cx="2037737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do I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deploy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new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code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to 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2EB86EB-157E-4144-905B-F13291770571}"/>
              </a:ext>
            </a:extLst>
          </p:cNvPr>
          <p:cNvSpPr txBox="1"/>
          <p:nvPr/>
        </p:nvSpPr>
        <p:spPr>
          <a:xfrm>
            <a:off x="4654744" y="878364"/>
            <a:ext cx="2135521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packages should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be on 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5527077-AE97-47AA-BD97-F755BDFD8D79}"/>
              </a:ext>
            </a:extLst>
          </p:cNvPr>
          <p:cNvSpPr txBox="1"/>
          <p:nvPr/>
        </p:nvSpPr>
        <p:spPr>
          <a:xfrm>
            <a:off x="2537873" y="4815735"/>
            <a:ext cx="2273056" cy="50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It takes how long to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provision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a new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5F48CB9B-1183-4C06-A7C5-90F0F4BC485D}"/>
              </a:ext>
            </a:extLst>
          </p:cNvPr>
          <p:cNvSpPr txBox="1"/>
          <p:nvPr/>
        </p:nvSpPr>
        <p:spPr>
          <a:xfrm rot="2037234">
            <a:off x="9685271" y="3428460"/>
            <a:ext cx="176843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Are 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in a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secure location?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449688C2-16E4-4EE7-8F0A-4FCEF65B818F}"/>
              </a:ext>
            </a:extLst>
          </p:cNvPr>
          <p:cNvSpPr txBox="1"/>
          <p:nvPr/>
        </p:nvSpPr>
        <p:spPr>
          <a:xfrm rot="20116499">
            <a:off x="7159157" y="3699363"/>
            <a:ext cx="1911101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happens if the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power goes out?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DD9048F-D154-4AE8-8943-AF540591AEC4}"/>
              </a:ext>
            </a:extLst>
          </p:cNvPr>
          <p:cNvSpPr txBox="1"/>
          <p:nvPr/>
        </p:nvSpPr>
        <p:spPr>
          <a:xfrm rot="19484879">
            <a:off x="475961" y="3442521"/>
            <a:ext cx="191270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 secondary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network connection?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400E6DC3-6FE4-4B92-A837-44D524EE6889}"/>
              </a:ext>
            </a:extLst>
          </p:cNvPr>
          <p:cNvSpPr txBox="1"/>
          <p:nvPr/>
        </p:nvSpPr>
        <p:spPr>
          <a:xfrm rot="21388068">
            <a:off x="2916918" y="156043"/>
            <a:ext cx="278634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is the right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size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of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 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my business needs?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8DA3D07-DFDE-4BAE-A823-A35FDB08F22E}"/>
              </a:ext>
            </a:extLst>
          </p:cNvPr>
          <p:cNvSpPr txBox="1"/>
          <p:nvPr/>
        </p:nvSpPr>
        <p:spPr>
          <a:xfrm rot="20700000">
            <a:off x="3602814" y="3072575"/>
            <a:ext cx="2040364" cy="507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has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physical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access to 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2BB1518-288E-4A04-A584-D069A31E1589}"/>
              </a:ext>
            </a:extLst>
          </p:cNvPr>
          <p:cNvSpPr txBox="1"/>
          <p:nvPr/>
        </p:nvSpPr>
        <p:spPr>
          <a:xfrm rot="19699786">
            <a:off x="4275743" y="3884778"/>
            <a:ext cx="104227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 UPS?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E850DA-80E5-46EA-8144-F9570F419EB8}"/>
              </a:ext>
            </a:extLst>
          </p:cNvPr>
          <p:cNvSpPr txBox="1"/>
          <p:nvPr/>
        </p:nvSpPr>
        <p:spPr>
          <a:xfrm rot="20103308">
            <a:off x="550613" y="398820"/>
            <a:ext cx="195117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media should I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use to keep backup?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24AD7F0D-29D6-4E2C-A0F7-4537B2290E71}"/>
              </a:ext>
            </a:extLst>
          </p:cNvPr>
          <p:cNvSpPr txBox="1"/>
          <p:nvPr/>
        </p:nvSpPr>
        <p:spPr>
          <a:xfrm rot="469746">
            <a:off x="8948970" y="3962347"/>
            <a:ext cx="2217984" cy="50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storage I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need to use?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5E9F7C7-2085-4410-96F4-81B73EC1BA4C}"/>
              </a:ext>
            </a:extLst>
          </p:cNvPr>
          <p:cNvSpPr txBox="1"/>
          <p:nvPr/>
        </p:nvSpPr>
        <p:spPr>
          <a:xfrm rot="736380">
            <a:off x="672906" y="2324926"/>
            <a:ext cx="1396338" cy="50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scale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app?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0A1BCD9-3DD2-4F6C-B01F-7F702194436E}"/>
              </a:ext>
            </a:extLst>
          </p:cNvPr>
          <p:cNvSpPr txBox="1"/>
          <p:nvPr/>
        </p:nvSpPr>
        <p:spPr>
          <a:xfrm rot="20700000">
            <a:off x="9114781" y="330751"/>
            <a:ext cx="2308317" cy="50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happens in case of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hardware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failure?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FB72B630-EEEA-4E45-B90C-AC753A4B7240}"/>
              </a:ext>
            </a:extLst>
          </p:cNvPr>
          <p:cNvSpPr txBox="1"/>
          <p:nvPr/>
        </p:nvSpPr>
        <p:spPr>
          <a:xfrm rot="164117">
            <a:off x="9747535" y="4698083"/>
            <a:ext cx="203132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dynamically</a:t>
            </a:r>
            <a:b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configure my app?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053BDE4-E7ED-4FE9-854E-748588B368DD}"/>
              </a:ext>
            </a:extLst>
          </p:cNvPr>
          <p:cNvSpPr txBox="1"/>
          <p:nvPr/>
        </p:nvSpPr>
        <p:spPr>
          <a:xfrm rot="1660797">
            <a:off x="2280485" y="3865790"/>
            <a:ext cx="1509922" cy="507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monitors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4D438378-49C5-4372-A33E-8179C3CE13B9}"/>
              </a:ext>
            </a:extLst>
          </p:cNvPr>
          <p:cNvSpPr txBox="1"/>
          <p:nvPr/>
        </p:nvSpPr>
        <p:spPr>
          <a:xfrm rot="20084240">
            <a:off x="7093537" y="1143578"/>
            <a:ext cx="1509922" cy="507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monitors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895870">
              <a:lnSpc>
                <a:spcPct val="90000"/>
              </a:lnSpc>
              <a:defRPr/>
            </a:pP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my </a:t>
            </a:r>
            <a:r>
              <a:rPr lang="en-US" sz="1468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</a:t>
            </a:r>
            <a:r>
              <a:rPr lang="en-US" sz="1468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7248088-4FC8-469C-A0A6-5A4EB7560C4F}"/>
              </a:ext>
            </a:extLst>
          </p:cNvPr>
          <p:cNvGrpSpPr/>
          <p:nvPr/>
        </p:nvGrpSpPr>
        <p:grpSpPr>
          <a:xfrm>
            <a:off x="5439028" y="4121228"/>
            <a:ext cx="1313945" cy="1313945"/>
            <a:chOff x="5547902" y="4202399"/>
            <a:chExt cx="1340672" cy="1340672"/>
          </a:xfrm>
        </p:grpSpPr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755518F-1332-4581-9621-61C43CC711ED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A2D496DD-C6EA-4BFF-BA41-68E7019CF029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497" name="Group 4">
                <a:extLst>
                  <a:ext uri="{FF2B5EF4-FFF2-40B4-BE49-F238E27FC236}">
                    <a16:creationId xmlns:a16="http://schemas.microsoft.com/office/drawing/2014/main" id="{DB37634A-166C-4754-9F49-03E7D8207C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05" name="Rectangle 5">
                  <a:extLst>
                    <a:ext uri="{FF2B5EF4-FFF2-40B4-BE49-F238E27FC236}">
                      <a16:creationId xmlns:a16="http://schemas.microsoft.com/office/drawing/2014/main" id="{0705E0AF-7F2B-4C8C-AAD9-19630E779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6" name="Freeform 6">
                  <a:extLst>
                    <a:ext uri="{FF2B5EF4-FFF2-40B4-BE49-F238E27FC236}">
                      <a16:creationId xmlns:a16="http://schemas.microsoft.com/office/drawing/2014/main" id="{37BC0BC6-0C65-4CFB-B333-43BB4C14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7" name="Rectangle 7">
                  <a:extLst>
                    <a:ext uri="{FF2B5EF4-FFF2-40B4-BE49-F238E27FC236}">
                      <a16:creationId xmlns:a16="http://schemas.microsoft.com/office/drawing/2014/main" id="{07710CB3-5D29-45C8-A1E8-0E4C5C6CB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8" name="Rectangle 8">
                  <a:extLst>
                    <a:ext uri="{FF2B5EF4-FFF2-40B4-BE49-F238E27FC236}">
                      <a16:creationId xmlns:a16="http://schemas.microsoft.com/office/drawing/2014/main" id="{CE7F3212-77CE-4133-8C7C-33E048782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9" name="Rectangle 9">
                  <a:extLst>
                    <a:ext uri="{FF2B5EF4-FFF2-40B4-BE49-F238E27FC236}">
                      <a16:creationId xmlns:a16="http://schemas.microsoft.com/office/drawing/2014/main" id="{938177DE-9762-4054-A951-1138B211F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0" name="Rectangle 10">
                  <a:extLst>
                    <a:ext uri="{FF2B5EF4-FFF2-40B4-BE49-F238E27FC236}">
                      <a16:creationId xmlns:a16="http://schemas.microsoft.com/office/drawing/2014/main" id="{89A86235-957F-403E-9D9E-9B5CB6487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1" name="Rectangle 11">
                  <a:extLst>
                    <a:ext uri="{FF2B5EF4-FFF2-40B4-BE49-F238E27FC236}">
                      <a16:creationId xmlns:a16="http://schemas.microsoft.com/office/drawing/2014/main" id="{A68CA5FC-1D23-464E-9A7B-B0E75C1A1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2" name="Rectangle 12">
                  <a:extLst>
                    <a:ext uri="{FF2B5EF4-FFF2-40B4-BE49-F238E27FC236}">
                      <a16:creationId xmlns:a16="http://schemas.microsoft.com/office/drawing/2014/main" id="{D67ADD76-14AE-4C4E-B77C-EEEF51B78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3" name="Rectangle 13">
                  <a:extLst>
                    <a:ext uri="{FF2B5EF4-FFF2-40B4-BE49-F238E27FC236}">
                      <a16:creationId xmlns:a16="http://schemas.microsoft.com/office/drawing/2014/main" id="{68BDCE7E-9662-4DBC-81CF-EF2D9224E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8E9E1A6-24A5-4201-85F8-42C05D0D866D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00" name="Rectangle 5">
                  <a:extLst>
                    <a:ext uri="{FF2B5EF4-FFF2-40B4-BE49-F238E27FC236}">
                      <a16:creationId xmlns:a16="http://schemas.microsoft.com/office/drawing/2014/main" id="{BB58F740-7CDB-4F56-92D6-14E27F4BB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1" name="Freeform 6">
                  <a:extLst>
                    <a:ext uri="{FF2B5EF4-FFF2-40B4-BE49-F238E27FC236}">
                      <a16:creationId xmlns:a16="http://schemas.microsoft.com/office/drawing/2014/main" id="{0F11372C-6001-4F01-8407-E6520D0F9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2" name="Rectangle 7">
                  <a:extLst>
                    <a:ext uri="{FF2B5EF4-FFF2-40B4-BE49-F238E27FC236}">
                      <a16:creationId xmlns:a16="http://schemas.microsoft.com/office/drawing/2014/main" id="{E2BE5618-CBDD-4FB6-9226-32DEBF6A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3" name="Rectangle 8">
                  <a:extLst>
                    <a:ext uri="{FF2B5EF4-FFF2-40B4-BE49-F238E27FC236}">
                      <a16:creationId xmlns:a16="http://schemas.microsoft.com/office/drawing/2014/main" id="{2BF4E629-CDC1-44BB-AF62-6D4B700D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4" name="Rectangle 9">
                  <a:extLst>
                    <a:ext uri="{FF2B5EF4-FFF2-40B4-BE49-F238E27FC236}">
                      <a16:creationId xmlns:a16="http://schemas.microsoft.com/office/drawing/2014/main" id="{C29C09C2-C8D6-414C-861A-96912564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99" name="Isosceles Triangle 498">
                <a:extLst>
                  <a:ext uri="{FF2B5EF4-FFF2-40B4-BE49-F238E27FC236}">
                    <a16:creationId xmlns:a16="http://schemas.microsoft.com/office/drawing/2014/main" id="{724AC76B-2EF3-4F15-83E3-0DBC08AE5C8B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4703DEA-9C90-443E-893E-DF200A2BD659}"/>
              </a:ext>
            </a:extLst>
          </p:cNvPr>
          <p:cNvGrpSpPr/>
          <p:nvPr/>
        </p:nvGrpSpPr>
        <p:grpSpPr>
          <a:xfrm>
            <a:off x="5439028" y="1689737"/>
            <a:ext cx="1313945" cy="1313945"/>
            <a:chOff x="5547902" y="2127586"/>
            <a:chExt cx="1340672" cy="1340672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5A0A71C-A96A-40E3-A038-D5CD153D0CAD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6" name="Group 16">
              <a:extLst>
                <a:ext uri="{FF2B5EF4-FFF2-40B4-BE49-F238E27FC236}">
                  <a16:creationId xmlns:a16="http://schemas.microsoft.com/office/drawing/2014/main" id="{9451A24D-1EDA-430A-934A-8014299FA2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517" name="Freeform 17">
                <a:extLst>
                  <a:ext uri="{FF2B5EF4-FFF2-40B4-BE49-F238E27FC236}">
                    <a16:creationId xmlns:a16="http://schemas.microsoft.com/office/drawing/2014/main" id="{9800920D-A144-4F0C-9501-4F02788AA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18" name="Freeform 18">
                <a:extLst>
                  <a:ext uri="{FF2B5EF4-FFF2-40B4-BE49-F238E27FC236}">
                    <a16:creationId xmlns:a16="http://schemas.microsoft.com/office/drawing/2014/main" id="{7D620620-4656-4353-A03C-C8E1E8DE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19" name="Line 19">
                <a:extLst>
                  <a:ext uri="{FF2B5EF4-FFF2-40B4-BE49-F238E27FC236}">
                    <a16:creationId xmlns:a16="http://schemas.microsoft.com/office/drawing/2014/main" id="{D5426AE5-E555-4EAB-B53D-1AE41F0A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0" name="Freeform 20">
                <a:extLst>
                  <a:ext uri="{FF2B5EF4-FFF2-40B4-BE49-F238E27FC236}">
                    <a16:creationId xmlns:a16="http://schemas.microsoft.com/office/drawing/2014/main" id="{E2364337-AA43-4732-9972-8440843A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1" name="Freeform 21">
                <a:extLst>
                  <a:ext uri="{FF2B5EF4-FFF2-40B4-BE49-F238E27FC236}">
                    <a16:creationId xmlns:a16="http://schemas.microsoft.com/office/drawing/2014/main" id="{5164D626-7A59-4491-852D-1ED981C68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2" name="Line 22">
                <a:extLst>
                  <a:ext uri="{FF2B5EF4-FFF2-40B4-BE49-F238E27FC236}">
                    <a16:creationId xmlns:a16="http://schemas.microsoft.com/office/drawing/2014/main" id="{880977D3-945C-41F8-91F0-AA3182F6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3" name="Freeform 23">
                <a:extLst>
                  <a:ext uri="{FF2B5EF4-FFF2-40B4-BE49-F238E27FC236}">
                    <a16:creationId xmlns:a16="http://schemas.microsoft.com/office/drawing/2014/main" id="{82B04A9D-661C-4C4C-8191-B48424B3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4" name="Freeform 24">
                <a:extLst>
                  <a:ext uri="{FF2B5EF4-FFF2-40B4-BE49-F238E27FC236}">
                    <a16:creationId xmlns:a16="http://schemas.microsoft.com/office/drawing/2014/main" id="{2316E637-8CE9-4371-A78E-96C693520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5" name="Freeform 25">
                <a:extLst>
                  <a:ext uri="{FF2B5EF4-FFF2-40B4-BE49-F238E27FC236}">
                    <a16:creationId xmlns:a16="http://schemas.microsoft.com/office/drawing/2014/main" id="{6D242E18-3D57-4367-A2C5-99CC9D64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6" name="Line 26">
                <a:extLst>
                  <a:ext uri="{FF2B5EF4-FFF2-40B4-BE49-F238E27FC236}">
                    <a16:creationId xmlns:a16="http://schemas.microsoft.com/office/drawing/2014/main" id="{AD4DDCC5-23E1-4BF0-B86C-5477FA2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7" name="Freeform 27">
                <a:extLst>
                  <a:ext uri="{FF2B5EF4-FFF2-40B4-BE49-F238E27FC236}">
                    <a16:creationId xmlns:a16="http://schemas.microsoft.com/office/drawing/2014/main" id="{DD15874A-F6A7-47D3-81D8-CC6503675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8" name="Freeform 28">
                <a:extLst>
                  <a:ext uri="{FF2B5EF4-FFF2-40B4-BE49-F238E27FC236}">
                    <a16:creationId xmlns:a16="http://schemas.microsoft.com/office/drawing/2014/main" id="{CE678D07-7CB7-4F05-83F0-EA35E820D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D988519-8146-451D-8F25-3B533B4ECA97}"/>
              </a:ext>
            </a:extLst>
          </p:cNvPr>
          <p:cNvGrpSpPr/>
          <p:nvPr/>
        </p:nvGrpSpPr>
        <p:grpSpPr>
          <a:xfrm>
            <a:off x="2721554" y="1689737"/>
            <a:ext cx="1313945" cy="1313945"/>
            <a:chOff x="2775150" y="2127586"/>
            <a:chExt cx="1340672" cy="1340672"/>
          </a:xfrm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35854F8-56A6-4C22-9AFB-B702C1B85B3D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1" name="Freeform 5">
              <a:extLst>
                <a:ext uri="{FF2B5EF4-FFF2-40B4-BE49-F238E27FC236}">
                  <a16:creationId xmlns:a16="http://schemas.microsoft.com/office/drawing/2014/main" id="{E2D2AE4D-36E1-4C34-8A33-B6FADBDBC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002050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789EF9E-3FCA-48E2-B5EA-1CF973C60096}"/>
              </a:ext>
            </a:extLst>
          </p:cNvPr>
          <p:cNvGrpSpPr/>
          <p:nvPr/>
        </p:nvGrpSpPr>
        <p:grpSpPr>
          <a:xfrm>
            <a:off x="8156502" y="1689737"/>
            <a:ext cx="1313945" cy="1313945"/>
            <a:chOff x="8320652" y="2127586"/>
            <a:chExt cx="1340672" cy="1340672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840BAEE5-92E3-4E0D-8264-413E6FC5E3E3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4" name="Group 8">
              <a:extLst>
                <a:ext uri="{FF2B5EF4-FFF2-40B4-BE49-F238E27FC236}">
                  <a16:creationId xmlns:a16="http://schemas.microsoft.com/office/drawing/2014/main" id="{5D59A34B-3CF5-4141-B98D-9DC351DDF4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535" name="Rectangle 9">
                <a:extLst>
                  <a:ext uri="{FF2B5EF4-FFF2-40B4-BE49-F238E27FC236}">
                    <a16:creationId xmlns:a16="http://schemas.microsoft.com/office/drawing/2014/main" id="{F6D23592-8E61-461E-842C-40ECE1817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6" name="Rectangle 10">
                <a:extLst>
                  <a:ext uri="{FF2B5EF4-FFF2-40B4-BE49-F238E27FC236}">
                    <a16:creationId xmlns:a16="http://schemas.microsoft.com/office/drawing/2014/main" id="{E836CEFA-DB45-4E39-A58B-BEB26015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7" name="Line 11">
                <a:extLst>
                  <a:ext uri="{FF2B5EF4-FFF2-40B4-BE49-F238E27FC236}">
                    <a16:creationId xmlns:a16="http://schemas.microsoft.com/office/drawing/2014/main" id="{AC8B0C4D-25B9-4EFC-A139-4CC2251A0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8" name="Freeform 12">
                <a:extLst>
                  <a:ext uri="{FF2B5EF4-FFF2-40B4-BE49-F238E27FC236}">
                    <a16:creationId xmlns:a16="http://schemas.microsoft.com/office/drawing/2014/main" id="{B40FBF82-3572-4D8D-AEE8-56AD60F0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9" name="Freeform 13">
                <a:extLst>
                  <a:ext uri="{FF2B5EF4-FFF2-40B4-BE49-F238E27FC236}">
                    <a16:creationId xmlns:a16="http://schemas.microsoft.com/office/drawing/2014/main" id="{6CDD0301-554E-4256-B1A2-3E5A6C5C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2DE70EA6-AE62-4AC8-897E-B85BCA169BA6}"/>
              </a:ext>
            </a:extLst>
          </p:cNvPr>
          <p:cNvCxnSpPr>
            <a:cxnSpLocks/>
          </p:cNvCxnSpPr>
          <p:nvPr/>
        </p:nvCxnSpPr>
        <p:spPr>
          <a:xfrm>
            <a:off x="4145527" y="2322212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78FAE31C-4A75-4906-96C9-0877C02C6748}"/>
              </a:ext>
            </a:extLst>
          </p:cNvPr>
          <p:cNvCxnSpPr>
            <a:cxnSpLocks/>
          </p:cNvCxnSpPr>
          <p:nvPr/>
        </p:nvCxnSpPr>
        <p:spPr>
          <a:xfrm flipH="1">
            <a:off x="6863001" y="2322212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3CDBC16B-7507-4E84-9DFE-DB998FF247E2}"/>
              </a:ext>
            </a:extLst>
          </p:cNvPr>
          <p:cNvCxnSpPr>
            <a:cxnSpLocks/>
          </p:cNvCxnSpPr>
          <p:nvPr/>
        </p:nvCxnSpPr>
        <p:spPr>
          <a:xfrm>
            <a:off x="6091265" y="3099082"/>
            <a:ext cx="0" cy="92232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3A4CD934-1ED8-4465-B865-4AFB8FE1CA84}"/>
              </a:ext>
            </a:extLst>
          </p:cNvPr>
          <p:cNvSpPr/>
          <p:nvPr/>
        </p:nvSpPr>
        <p:spPr bwMode="auto">
          <a:xfrm>
            <a:off x="2235297" y="3652967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2C6D1179-D909-40BE-9FD3-5D4470C13B42}"/>
              </a:ext>
            </a:extLst>
          </p:cNvPr>
          <p:cNvSpPr/>
          <p:nvPr/>
        </p:nvSpPr>
        <p:spPr bwMode="auto">
          <a:xfrm>
            <a:off x="461706" y="1023267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6D1EE5E1-50F5-4300-A682-D31260CD8509}"/>
              </a:ext>
            </a:extLst>
          </p:cNvPr>
          <p:cNvSpPr/>
          <p:nvPr/>
        </p:nvSpPr>
        <p:spPr bwMode="auto">
          <a:xfrm>
            <a:off x="971503" y="1730234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80E02038-2426-436C-BCC9-C7B77426D7EE}"/>
              </a:ext>
            </a:extLst>
          </p:cNvPr>
          <p:cNvSpPr/>
          <p:nvPr/>
        </p:nvSpPr>
        <p:spPr bwMode="auto">
          <a:xfrm>
            <a:off x="581403" y="2317858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79A8A834-588F-41A4-9CDF-666D6C6A5390}"/>
              </a:ext>
            </a:extLst>
          </p:cNvPr>
          <p:cNvSpPr/>
          <p:nvPr/>
        </p:nvSpPr>
        <p:spPr bwMode="auto">
          <a:xfrm>
            <a:off x="4546916" y="1053922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6B04DB3F-CDD6-4983-B89A-639B0461ED45}"/>
              </a:ext>
            </a:extLst>
          </p:cNvPr>
          <p:cNvSpPr/>
          <p:nvPr/>
        </p:nvSpPr>
        <p:spPr bwMode="auto">
          <a:xfrm>
            <a:off x="2732621" y="435693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DC18E073-B565-4775-94BB-A6068D8A5CFA}"/>
              </a:ext>
            </a:extLst>
          </p:cNvPr>
          <p:cNvSpPr/>
          <p:nvPr/>
        </p:nvSpPr>
        <p:spPr bwMode="auto">
          <a:xfrm>
            <a:off x="6573593" y="368899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74EE2AB3-B69C-4291-A6F2-538AED1059B6}"/>
              </a:ext>
            </a:extLst>
          </p:cNvPr>
          <p:cNvSpPr/>
          <p:nvPr/>
        </p:nvSpPr>
        <p:spPr bwMode="auto">
          <a:xfrm>
            <a:off x="7029931" y="1696284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DAE697DB-1783-44AE-9B25-50B9CF44B241}"/>
              </a:ext>
            </a:extLst>
          </p:cNvPr>
          <p:cNvSpPr/>
          <p:nvPr/>
        </p:nvSpPr>
        <p:spPr bwMode="auto">
          <a:xfrm>
            <a:off x="508879" y="4248482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29E3600E-240B-4AB1-B7E6-68670A30433C}"/>
              </a:ext>
            </a:extLst>
          </p:cNvPr>
          <p:cNvSpPr/>
          <p:nvPr/>
        </p:nvSpPr>
        <p:spPr bwMode="auto">
          <a:xfrm>
            <a:off x="492253" y="5051877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AE7A2947-A970-41E3-AF2E-3017486C2CE8}"/>
              </a:ext>
            </a:extLst>
          </p:cNvPr>
          <p:cNvSpPr/>
          <p:nvPr/>
        </p:nvSpPr>
        <p:spPr bwMode="auto">
          <a:xfrm>
            <a:off x="4176254" y="4415667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268C6DF1-3555-4513-AC69-782EA0F6C0BD}"/>
              </a:ext>
            </a:extLst>
          </p:cNvPr>
          <p:cNvSpPr/>
          <p:nvPr/>
        </p:nvSpPr>
        <p:spPr bwMode="auto">
          <a:xfrm>
            <a:off x="8984191" y="927572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3015EF7-5EF7-466D-83B1-9882E9FE5D68}"/>
              </a:ext>
            </a:extLst>
          </p:cNvPr>
          <p:cNvSpPr/>
          <p:nvPr/>
        </p:nvSpPr>
        <p:spPr bwMode="auto">
          <a:xfrm>
            <a:off x="9890304" y="2402772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944DAC71-03EE-4B81-9F24-8A4ABD965BD9}"/>
              </a:ext>
            </a:extLst>
          </p:cNvPr>
          <p:cNvSpPr/>
          <p:nvPr/>
        </p:nvSpPr>
        <p:spPr bwMode="auto">
          <a:xfrm>
            <a:off x="9968333" y="1219107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82A47CC-7225-45AA-970C-07FB55A56E31}"/>
              </a:ext>
            </a:extLst>
          </p:cNvPr>
          <p:cNvSpPr/>
          <p:nvPr/>
        </p:nvSpPr>
        <p:spPr bwMode="auto">
          <a:xfrm>
            <a:off x="8873271" y="3997046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A62E9B1E-C8C5-4206-95D6-FC4C95D8E5AA}"/>
              </a:ext>
            </a:extLst>
          </p:cNvPr>
          <p:cNvSpPr/>
          <p:nvPr/>
        </p:nvSpPr>
        <p:spPr bwMode="auto">
          <a:xfrm>
            <a:off x="9588073" y="4839132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164FFD3F-04E6-4D1B-9D1B-D9222CF83CCA}"/>
              </a:ext>
            </a:extLst>
          </p:cNvPr>
          <p:cNvSpPr/>
          <p:nvPr/>
        </p:nvSpPr>
        <p:spPr bwMode="auto">
          <a:xfrm>
            <a:off x="7122909" y="4329599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8D5C7517-9E57-4B31-A025-3E7121472746}"/>
              </a:ext>
            </a:extLst>
          </p:cNvPr>
          <p:cNvSpPr/>
          <p:nvPr/>
        </p:nvSpPr>
        <p:spPr bwMode="auto">
          <a:xfrm>
            <a:off x="7282389" y="5013454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7A6B4BD-6F6D-416E-9842-51D55477C578}"/>
              </a:ext>
            </a:extLst>
          </p:cNvPr>
          <p:cNvSpPr/>
          <p:nvPr/>
        </p:nvSpPr>
        <p:spPr bwMode="auto">
          <a:xfrm>
            <a:off x="6778221" y="3413811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908A143-9D14-4869-B7FB-6E4DEB1BA182}"/>
              </a:ext>
            </a:extLst>
          </p:cNvPr>
          <p:cNvSpPr/>
          <p:nvPr/>
        </p:nvSpPr>
        <p:spPr bwMode="auto">
          <a:xfrm>
            <a:off x="9715263" y="3054968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4FC3D33F-0C0E-4D04-80B1-6F90B4BB357D}"/>
              </a:ext>
            </a:extLst>
          </p:cNvPr>
          <p:cNvSpPr/>
          <p:nvPr/>
        </p:nvSpPr>
        <p:spPr bwMode="auto">
          <a:xfrm>
            <a:off x="2395493" y="5018364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F067F0A-BEE8-42B1-8400-EDEE0464DCC5}"/>
              </a:ext>
            </a:extLst>
          </p:cNvPr>
          <p:cNvSpPr/>
          <p:nvPr/>
        </p:nvSpPr>
        <p:spPr bwMode="auto">
          <a:xfrm>
            <a:off x="3464907" y="3604731"/>
            <a:ext cx="89630" cy="8963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7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4.44444E-6 L -4.79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2" grpId="0" animBg="1"/>
      <p:bldP spid="472" grpId="0"/>
      <p:bldP spid="473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5F9492-B6D4-46BA-A091-D4DAA99ADC38}"/>
              </a:ext>
            </a:extLst>
          </p:cNvPr>
          <p:cNvCxnSpPr>
            <a:cxnSpLocks/>
          </p:cNvCxnSpPr>
          <p:nvPr/>
        </p:nvCxnSpPr>
        <p:spPr>
          <a:xfrm>
            <a:off x="-11447" y="5910073"/>
            <a:ext cx="235437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31497" y="5896645"/>
            <a:ext cx="1121633" cy="741581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200" kern="0" dirty="0">
                <a:solidFill>
                  <a:srgbClr val="1C7C7A"/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4"/>
            <a:ext cx="2092426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8" y="5910067"/>
            <a:ext cx="594032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reeform 50">
            <a:extLst>
              <a:ext uri="{FF2B5EF4-FFF2-40B4-BE49-F238E27FC236}">
                <a16:creationId xmlns:a16="http://schemas.microsoft.com/office/drawing/2014/main" id="{B585CF75-7DCA-475B-90E9-24F1DEF69AAA}"/>
              </a:ext>
            </a:extLst>
          </p:cNvPr>
          <p:cNvSpPr>
            <a:spLocks/>
          </p:cNvSpPr>
          <p:nvPr/>
        </p:nvSpPr>
        <p:spPr bwMode="auto">
          <a:xfrm>
            <a:off x="5043805" y="4229911"/>
            <a:ext cx="857010" cy="57470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16">
              <a:defRPr/>
            </a:pPr>
            <a:endParaRPr lang="en-US" sz="1765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5A82C52-E907-4381-8EAC-67D2E2F60276}"/>
              </a:ext>
            </a:extLst>
          </p:cNvPr>
          <p:cNvSpPr txBox="1"/>
          <p:nvPr/>
        </p:nvSpPr>
        <p:spPr>
          <a:xfrm>
            <a:off x="1511082" y="3159796"/>
            <a:ext cx="3741505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870">
              <a:defRPr/>
            </a:pP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</a:t>
            </a:r>
            <a:r>
              <a:rPr lang="en-US" sz="1468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patch</a:t>
            </a: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</a:t>
            </a:r>
            <a:r>
              <a:rPr lang="en-US" sz="1468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21B15A-534C-49A0-8D60-1A23CC2FF5EA}"/>
              </a:ext>
            </a:extLst>
          </p:cNvPr>
          <p:cNvSpPr txBox="1"/>
          <p:nvPr/>
        </p:nvSpPr>
        <p:spPr>
          <a:xfrm>
            <a:off x="1681688" y="3548524"/>
            <a:ext cx="3400291" cy="31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5870">
              <a:defRPr/>
            </a:pP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backup my </a:t>
            </a:r>
            <a:r>
              <a:rPr lang="en-US" sz="1468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2E83BC-BD11-4FDB-ACC0-57F30AC60E41}"/>
              </a:ext>
            </a:extLst>
          </p:cNvPr>
          <p:cNvSpPr txBox="1"/>
          <p:nvPr/>
        </p:nvSpPr>
        <p:spPr>
          <a:xfrm>
            <a:off x="1419920" y="3937253"/>
            <a:ext cx="3923832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870">
              <a:defRPr/>
            </a:pP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packages should be on my </a:t>
            </a:r>
            <a:r>
              <a:rPr lang="en-US" sz="1468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468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8A3AADE-CFC2-43EB-83DE-C2201929E8B5}"/>
              </a:ext>
            </a:extLst>
          </p:cNvPr>
          <p:cNvSpPr txBox="1"/>
          <p:nvPr/>
        </p:nvSpPr>
        <p:spPr>
          <a:xfrm>
            <a:off x="4199156" y="910231"/>
            <a:ext cx="3786818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many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servers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do I need?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E934033-4FA6-4CEB-B07F-0E940257269D}"/>
              </a:ext>
            </a:extLst>
          </p:cNvPr>
          <p:cNvSpPr txBox="1"/>
          <p:nvPr/>
        </p:nvSpPr>
        <p:spPr>
          <a:xfrm>
            <a:off x="4453022" y="543064"/>
            <a:ext cx="3279086" cy="31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increase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utilization?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0F85953-5B53-4A0F-B9A9-B5D0FAF01A29}"/>
              </a:ext>
            </a:extLst>
          </p:cNvPr>
          <p:cNvSpPr txBox="1"/>
          <p:nvPr/>
        </p:nvSpPr>
        <p:spPr>
          <a:xfrm>
            <a:off x="3298621" y="175898"/>
            <a:ext cx="5587887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dirty="0"/>
              <a:t>What</a:t>
            </a: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is the right </a:t>
            </a:r>
            <a:r>
              <a:rPr lang="en-US" sz="146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size</a:t>
            </a: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of </a:t>
            </a:r>
            <a:r>
              <a:rPr lang="en-US" sz="146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servers</a:t>
            </a: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for my business needs?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8E1811-0910-4BE6-A34C-1EB6C3763202}"/>
              </a:ext>
            </a:extLst>
          </p:cNvPr>
          <p:cNvSpPr txBox="1"/>
          <p:nvPr/>
        </p:nvSpPr>
        <p:spPr>
          <a:xfrm>
            <a:off x="4968325" y="1277398"/>
            <a:ext cx="2248480" cy="31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scale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FF408DB-43B6-43F3-B511-0A64F4F8D39F}"/>
              </a:ext>
            </a:extLst>
          </p:cNvPr>
          <p:cNvSpPr txBox="1"/>
          <p:nvPr/>
        </p:nvSpPr>
        <p:spPr>
          <a:xfrm>
            <a:off x="7586850" y="3548524"/>
            <a:ext cx="2482485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895870">
              <a:defRPr/>
            </a:pP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Which OS 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should I use?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C964EC-E014-40C1-944C-FCECAE824ECF}"/>
              </a:ext>
            </a:extLst>
          </p:cNvPr>
          <p:cNvSpPr txBox="1"/>
          <p:nvPr/>
        </p:nvSpPr>
        <p:spPr>
          <a:xfrm>
            <a:off x="6405067" y="3159796"/>
            <a:ext cx="4846049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895870">
              <a:defRPr/>
            </a:pP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do I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deploy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new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code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to my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C8ECD1-61F6-4199-A0A4-56815FE45991}"/>
              </a:ext>
            </a:extLst>
          </p:cNvPr>
          <p:cNvSpPr txBox="1"/>
          <p:nvPr/>
        </p:nvSpPr>
        <p:spPr>
          <a:xfrm>
            <a:off x="6781260" y="3937253"/>
            <a:ext cx="4093663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895870">
              <a:defRPr/>
            </a:pP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Who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monitors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1354B0-D4DF-4AA5-AA8A-878EFCABCE5B}"/>
              </a:ext>
            </a:extLst>
          </p:cNvPr>
          <p:cNvGrpSpPr/>
          <p:nvPr/>
        </p:nvGrpSpPr>
        <p:grpSpPr>
          <a:xfrm>
            <a:off x="5439028" y="4120890"/>
            <a:ext cx="1313945" cy="1313945"/>
            <a:chOff x="5547902" y="4202399"/>
            <a:chExt cx="1340672" cy="134067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D4FFE9-AD0F-4BE8-B127-6B58FF2F9CCB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40996-FA02-4963-AFCC-76C8F9FF2200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421B0FDB-BBF9-439B-9DE9-F60472F0BE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166" name="Rectangle 5">
                  <a:extLst>
                    <a:ext uri="{FF2B5EF4-FFF2-40B4-BE49-F238E27FC236}">
                      <a16:creationId xmlns:a16="http://schemas.microsoft.com/office/drawing/2014/main" id="{D523CB19-43A9-4878-AD73-2F2665BE7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517C05B1-2470-47F4-8CA1-474A44D76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8" name="Rectangle 7">
                  <a:extLst>
                    <a:ext uri="{FF2B5EF4-FFF2-40B4-BE49-F238E27FC236}">
                      <a16:creationId xmlns:a16="http://schemas.microsoft.com/office/drawing/2014/main" id="{B3DF8D36-2CB5-4579-92A4-B1D725DC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Rectangle 8">
                  <a:extLst>
                    <a:ext uri="{FF2B5EF4-FFF2-40B4-BE49-F238E27FC236}">
                      <a16:creationId xmlns:a16="http://schemas.microsoft.com/office/drawing/2014/main" id="{BF17BBCE-8C9C-4283-B05C-725C159A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Rectangle 9">
                  <a:extLst>
                    <a:ext uri="{FF2B5EF4-FFF2-40B4-BE49-F238E27FC236}">
                      <a16:creationId xmlns:a16="http://schemas.microsoft.com/office/drawing/2014/main" id="{E83CD25C-461C-4ADB-8005-5580E8868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Rectangle 10">
                  <a:extLst>
                    <a:ext uri="{FF2B5EF4-FFF2-40B4-BE49-F238E27FC236}">
                      <a16:creationId xmlns:a16="http://schemas.microsoft.com/office/drawing/2014/main" id="{AC86172E-6DA6-47CC-99DF-F7026BD2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2" name="Rectangle 11">
                  <a:extLst>
                    <a:ext uri="{FF2B5EF4-FFF2-40B4-BE49-F238E27FC236}">
                      <a16:creationId xmlns:a16="http://schemas.microsoft.com/office/drawing/2014/main" id="{0A4B2234-1B67-46BE-83B9-E0910C443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3" name="Rectangle 12">
                  <a:extLst>
                    <a:ext uri="{FF2B5EF4-FFF2-40B4-BE49-F238E27FC236}">
                      <a16:creationId xmlns:a16="http://schemas.microsoft.com/office/drawing/2014/main" id="{5E458580-80A1-427A-88CD-6E8F282C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FB5E1C3-A45E-4C3B-AE12-9FDD344A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26CE35E-934D-4FE3-9A5A-A10941E90CC9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161" name="Rectangle 5">
                  <a:extLst>
                    <a:ext uri="{FF2B5EF4-FFF2-40B4-BE49-F238E27FC236}">
                      <a16:creationId xmlns:a16="http://schemas.microsoft.com/office/drawing/2014/main" id="{391D9726-C10E-4408-B364-9018948AE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EE6B4B5C-23B0-4DB1-AC2B-0224496CF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Rectangle 7">
                  <a:extLst>
                    <a:ext uri="{FF2B5EF4-FFF2-40B4-BE49-F238E27FC236}">
                      <a16:creationId xmlns:a16="http://schemas.microsoft.com/office/drawing/2014/main" id="{34449B9C-34D1-4195-845B-9C8A9FBFA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Rectangle 8">
                  <a:extLst>
                    <a:ext uri="{FF2B5EF4-FFF2-40B4-BE49-F238E27FC236}">
                      <a16:creationId xmlns:a16="http://schemas.microsoft.com/office/drawing/2014/main" id="{C9E112B0-F388-434F-A175-797D4C3DB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Rectangle 9">
                  <a:extLst>
                    <a:ext uri="{FF2B5EF4-FFF2-40B4-BE49-F238E27FC236}">
                      <a16:creationId xmlns:a16="http://schemas.microsoft.com/office/drawing/2014/main" id="{689BF551-AA5E-4AFA-8774-43D3C4438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16">
                    <a:defRPr/>
                  </a:pPr>
                  <a:endParaRPr lang="en-US" sz="1765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77F3200-4D0B-459D-9F18-8EF974E23490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0EBAA9-C068-4822-906A-695BBB847FDB}"/>
              </a:ext>
            </a:extLst>
          </p:cNvPr>
          <p:cNvGrpSpPr/>
          <p:nvPr/>
        </p:nvGrpSpPr>
        <p:grpSpPr>
          <a:xfrm>
            <a:off x="5439028" y="1689399"/>
            <a:ext cx="1313945" cy="1313945"/>
            <a:chOff x="5547902" y="2127586"/>
            <a:chExt cx="1340672" cy="13406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BEF007-618F-4863-9EC5-C14453B59708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6">
              <a:extLst>
                <a:ext uri="{FF2B5EF4-FFF2-40B4-BE49-F238E27FC236}">
                  <a16:creationId xmlns:a16="http://schemas.microsoft.com/office/drawing/2014/main" id="{1673FA0A-CCB3-4E02-97FA-6F0F6F24F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D2EECDBE-BF0A-4EA6-8603-084AD055E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0E080E3F-2DFF-47C6-AC94-CA9FAFCA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Line 19">
                <a:extLst>
                  <a:ext uri="{FF2B5EF4-FFF2-40B4-BE49-F238E27FC236}">
                    <a16:creationId xmlns:a16="http://schemas.microsoft.com/office/drawing/2014/main" id="{4B980296-D320-461B-9631-BB7F0298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9BEA336B-D380-4A16-B54C-40299E2E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21">
                <a:extLst>
                  <a:ext uri="{FF2B5EF4-FFF2-40B4-BE49-F238E27FC236}">
                    <a16:creationId xmlns:a16="http://schemas.microsoft.com/office/drawing/2014/main" id="{8E828F03-26BA-4C60-A397-CD8D5915D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Line 22">
                <a:extLst>
                  <a:ext uri="{FF2B5EF4-FFF2-40B4-BE49-F238E27FC236}">
                    <a16:creationId xmlns:a16="http://schemas.microsoft.com/office/drawing/2014/main" id="{7B4BDB71-83E8-497A-8EEC-8B4B7654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272D0024-3180-40E0-89B1-6172E3A4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0422B94B-FC1D-40DF-A7FA-F7EB3BF7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C79953D4-2DA2-4392-A251-BDD1A63B3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70EF93E8-1867-4B47-B2DA-9205E9217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4144D8F-8042-41E7-ADF4-A3660C86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7E5840F9-C411-4952-B4AF-F0ED8B48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CD5BCC7-C85B-44FB-A2B5-8B03B10A4F47}"/>
              </a:ext>
            </a:extLst>
          </p:cNvPr>
          <p:cNvGrpSpPr/>
          <p:nvPr/>
        </p:nvGrpSpPr>
        <p:grpSpPr>
          <a:xfrm>
            <a:off x="2721554" y="1689399"/>
            <a:ext cx="1313945" cy="1313945"/>
            <a:chOff x="2775150" y="2127586"/>
            <a:chExt cx="1340672" cy="13406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0203890-B46B-466A-A2E8-25ECAABE366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86B04566-A37E-4DF8-8054-4586B15C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42BAE1F-97B2-4117-A536-18FA657F389D}"/>
              </a:ext>
            </a:extLst>
          </p:cNvPr>
          <p:cNvGrpSpPr/>
          <p:nvPr/>
        </p:nvGrpSpPr>
        <p:grpSpPr>
          <a:xfrm>
            <a:off x="8156502" y="1689399"/>
            <a:ext cx="1313945" cy="1313945"/>
            <a:chOff x="8320652" y="2127586"/>
            <a:chExt cx="1340672" cy="13406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BE4F214-8E80-45A6-B3A4-30AA1670A0A2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5" name="Group 8">
              <a:extLst>
                <a:ext uri="{FF2B5EF4-FFF2-40B4-BE49-F238E27FC236}">
                  <a16:creationId xmlns:a16="http://schemas.microsoft.com/office/drawing/2014/main" id="{83005A0C-3AB3-412F-BAD6-DF5D7FF1A0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D260A608-1537-4C62-825A-72D6E917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5726F2E1-A109-401C-B6E3-B724EEF5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8" name="Line 11">
                <a:extLst>
                  <a:ext uri="{FF2B5EF4-FFF2-40B4-BE49-F238E27FC236}">
                    <a16:creationId xmlns:a16="http://schemas.microsoft.com/office/drawing/2014/main" id="{77746DD8-6DF4-407A-B116-2E67F30B8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8850CAC7-5FE6-415E-B748-C20C757E0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0" name="Freeform 13">
                <a:extLst>
                  <a:ext uri="{FF2B5EF4-FFF2-40B4-BE49-F238E27FC236}">
                    <a16:creationId xmlns:a16="http://schemas.microsoft.com/office/drawing/2014/main" id="{A3044B18-4AB5-48E7-9167-6CB7BEF7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7B8B613-F57D-4D95-A063-0B7062837798}"/>
              </a:ext>
            </a:extLst>
          </p:cNvPr>
          <p:cNvCxnSpPr>
            <a:cxnSpLocks/>
          </p:cNvCxnSpPr>
          <p:nvPr/>
        </p:nvCxnSpPr>
        <p:spPr>
          <a:xfrm>
            <a:off x="4145527" y="2321874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CD8E75-0582-40B8-89F8-5FE3AD200767}"/>
              </a:ext>
            </a:extLst>
          </p:cNvPr>
          <p:cNvCxnSpPr>
            <a:cxnSpLocks/>
          </p:cNvCxnSpPr>
          <p:nvPr/>
        </p:nvCxnSpPr>
        <p:spPr>
          <a:xfrm flipH="1">
            <a:off x="6863001" y="2321874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E4F724-AA70-4374-A69F-29F60EDF98D9}"/>
              </a:ext>
            </a:extLst>
          </p:cNvPr>
          <p:cNvCxnSpPr>
            <a:cxnSpLocks/>
          </p:cNvCxnSpPr>
          <p:nvPr/>
        </p:nvCxnSpPr>
        <p:spPr>
          <a:xfrm>
            <a:off x="6091265" y="3098744"/>
            <a:ext cx="0" cy="92232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04" name="Freeform 50">
            <a:extLst>
              <a:ext uri="{FF2B5EF4-FFF2-40B4-BE49-F238E27FC236}">
                <a16:creationId xmlns:a16="http://schemas.microsoft.com/office/drawing/2014/main" id="{C2D57E37-1F0C-423E-B38A-BE0A28892030}"/>
              </a:ext>
            </a:extLst>
          </p:cNvPr>
          <p:cNvSpPr>
            <a:spLocks/>
          </p:cNvSpPr>
          <p:nvPr/>
        </p:nvSpPr>
        <p:spPr bwMode="auto">
          <a:xfrm flipH="1">
            <a:off x="6253365" y="4997504"/>
            <a:ext cx="602174" cy="403812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16">
              <a:defRPr/>
            </a:pPr>
            <a:endParaRPr lang="en-US" sz="1765" kern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816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4.44444E-6 L 3.54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435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4.16667E-7 -0.054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77556E-17 L 4.16667E-7 -0.0544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3.33333E-6 L 4.16667E-7 -0.05439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4.07407E-6 L 4.16667E-7 -0.05439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0435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2.22222E-6 L 1.45833E-6 0.04352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81481E-6 L 1.45833E-6 0.0435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3.7037E-6 L -0.03672 3.7037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08333E-7 -1.85185E-6 L 0.03672 -1.85185E-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 animBg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204" grpId="0" animBg="1"/>
      <p:bldP spid="20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EBFDCF-CCEF-4C9E-96DA-E638A3759B4D}"/>
              </a:ext>
            </a:extLst>
          </p:cNvPr>
          <p:cNvCxnSpPr>
            <a:cxnSpLocks/>
          </p:cNvCxnSpPr>
          <p:nvPr/>
        </p:nvCxnSpPr>
        <p:spPr>
          <a:xfrm>
            <a:off x="-11448" y="5910067"/>
            <a:ext cx="594032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99309" y="5896645"/>
            <a:ext cx="1245047" cy="741581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200" kern="0" dirty="0">
                <a:solidFill>
                  <a:srgbClr val="1C7C7A"/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5393" y="5896644"/>
            <a:ext cx="921127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4"/>
            <a:ext cx="2092426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8" y="5910067"/>
            <a:ext cx="8637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03365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FDAEEEA6-5AF6-41FC-A616-ED0B2C977966}"/>
              </a:ext>
            </a:extLst>
          </p:cNvPr>
          <p:cNvSpPr>
            <a:spLocks/>
          </p:cNvSpPr>
          <p:nvPr/>
        </p:nvSpPr>
        <p:spPr bwMode="auto">
          <a:xfrm>
            <a:off x="5153554" y="2390711"/>
            <a:ext cx="857010" cy="57470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16">
              <a:defRPr/>
            </a:pPr>
            <a:endParaRPr lang="en-US" sz="1765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43D328-F81A-4D2A-9A77-13A43681F68D}"/>
              </a:ext>
            </a:extLst>
          </p:cNvPr>
          <p:cNvGrpSpPr/>
          <p:nvPr/>
        </p:nvGrpSpPr>
        <p:grpSpPr>
          <a:xfrm>
            <a:off x="5438722" y="1689709"/>
            <a:ext cx="1313945" cy="1313945"/>
            <a:chOff x="5547902" y="2127586"/>
            <a:chExt cx="1340672" cy="134067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5287FF7-676A-4112-8417-9E596FFB426E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2" name="Group 16">
              <a:extLst>
                <a:ext uri="{FF2B5EF4-FFF2-40B4-BE49-F238E27FC236}">
                  <a16:creationId xmlns:a16="http://schemas.microsoft.com/office/drawing/2014/main" id="{6A6F3DDE-FC5F-4505-8FC2-B86C581ECA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0F5AF14D-EBCB-4345-BC67-BBBAFF2D3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791F65EB-F9A1-499D-AE21-974327576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5" name="Line 19">
                <a:extLst>
                  <a:ext uri="{FF2B5EF4-FFF2-40B4-BE49-F238E27FC236}">
                    <a16:creationId xmlns:a16="http://schemas.microsoft.com/office/drawing/2014/main" id="{EA337B93-3074-477D-8561-7675789FD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8229C58-1288-4DDA-8BCA-DCC5433A2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F34503F0-7832-4311-8060-F8C427CAC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35125E77-4A78-430F-B9F3-25AFA583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B23350-3B9C-4761-855B-6F7196FE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0114C85D-CD51-4192-B543-9DD3D49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DA3A728-4C57-46D7-9F0A-3B45CDF4F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914FE8BD-3DDB-40DA-AD70-4753C329E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BF271611-D719-4179-BD53-6F56E9F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C17514F1-5B79-4106-9666-5E31FC7A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8508C3-DCBB-4DAE-B2E4-415BA4CAEFF0}"/>
              </a:ext>
            </a:extLst>
          </p:cNvPr>
          <p:cNvGrpSpPr/>
          <p:nvPr/>
        </p:nvGrpSpPr>
        <p:grpSpPr>
          <a:xfrm>
            <a:off x="2721248" y="1689709"/>
            <a:ext cx="1313945" cy="1313945"/>
            <a:chOff x="2775150" y="2127586"/>
            <a:chExt cx="1340672" cy="134067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154C6-54CC-4144-B92C-97BC20FB711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E77B2B0C-A0D3-488B-9B4A-A40233133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B9F61A-4D9A-450E-8DF8-D98BCB13E2FD}"/>
              </a:ext>
            </a:extLst>
          </p:cNvPr>
          <p:cNvGrpSpPr/>
          <p:nvPr/>
        </p:nvGrpSpPr>
        <p:grpSpPr>
          <a:xfrm>
            <a:off x="8156195" y="1689709"/>
            <a:ext cx="1313945" cy="1313945"/>
            <a:chOff x="8320652" y="2127586"/>
            <a:chExt cx="1340672" cy="13406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7B89C4-1935-4808-8F08-D9D50C54066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D5C791F4-343F-43E7-88F1-1A8AB8DBAB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C9B2A4F-BEC8-4F4A-AA61-6E0D052C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DE3FCA96-223A-4B32-98D4-C02A1D7D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05834F1F-FEE1-4242-B36E-F00EBA63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F41CEEB4-30CA-4141-9AE9-56435A0C3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9BD7D112-BB33-40D5-9B70-998B6852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21A7774-6F4A-4B0F-B38A-F1EEA9C44CB9}"/>
              </a:ext>
            </a:extLst>
          </p:cNvPr>
          <p:cNvCxnSpPr>
            <a:cxnSpLocks/>
          </p:cNvCxnSpPr>
          <p:nvPr/>
        </p:nvCxnSpPr>
        <p:spPr>
          <a:xfrm>
            <a:off x="4145220" y="2322184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03ED660-3948-4347-8C57-797499DF5643}"/>
              </a:ext>
            </a:extLst>
          </p:cNvPr>
          <p:cNvCxnSpPr>
            <a:cxnSpLocks/>
          </p:cNvCxnSpPr>
          <p:nvPr/>
        </p:nvCxnSpPr>
        <p:spPr>
          <a:xfrm flipH="1">
            <a:off x="6862694" y="2322184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18" name="Freeform 50">
            <a:extLst>
              <a:ext uri="{FF2B5EF4-FFF2-40B4-BE49-F238E27FC236}">
                <a16:creationId xmlns:a16="http://schemas.microsoft.com/office/drawing/2014/main" id="{597CA007-C7D1-4087-81BC-C2A897A42EF8}"/>
              </a:ext>
            </a:extLst>
          </p:cNvPr>
          <p:cNvSpPr>
            <a:spLocks/>
          </p:cNvSpPr>
          <p:nvPr/>
        </p:nvSpPr>
        <p:spPr bwMode="auto">
          <a:xfrm flipH="1">
            <a:off x="6394420" y="1778778"/>
            <a:ext cx="602174" cy="403812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16">
              <a:defRPr/>
            </a:pPr>
            <a:endParaRPr lang="en-US" sz="1765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BAF0D5-3650-4CE4-B539-F1CC7328CC54}"/>
              </a:ext>
            </a:extLst>
          </p:cNvPr>
          <p:cNvSpPr txBox="1"/>
          <p:nvPr/>
        </p:nvSpPr>
        <p:spPr>
          <a:xfrm>
            <a:off x="4198848" y="910541"/>
            <a:ext cx="3786818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many </a:t>
            </a:r>
            <a:r>
              <a:rPr lang="en-US" sz="146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instances </a:t>
            </a: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do I need?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8CD300-DDC9-4119-9016-50D61794578E}"/>
              </a:ext>
            </a:extLst>
          </p:cNvPr>
          <p:cNvSpPr txBox="1"/>
          <p:nvPr/>
        </p:nvSpPr>
        <p:spPr>
          <a:xfrm>
            <a:off x="4185839" y="543374"/>
            <a:ext cx="4014447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increase</a:t>
            </a:r>
            <a:r>
              <a:rPr lang="en-US" sz="146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compute</a:t>
            </a: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utilization?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BA939-472B-45D9-8290-34BBCA5C3672}"/>
              </a:ext>
            </a:extLst>
          </p:cNvPr>
          <p:cNvSpPr txBox="1"/>
          <p:nvPr/>
        </p:nvSpPr>
        <p:spPr>
          <a:xfrm>
            <a:off x="3298314" y="176209"/>
            <a:ext cx="5587887" cy="3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What is the right </a:t>
            </a:r>
            <a:r>
              <a:rPr lang="en-US" sz="146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tier</a:t>
            </a:r>
            <a:r>
              <a:rPr lang="en-US" sz="14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for my business needs?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4803FE-0CF2-40ED-A9DC-FD3E91D8416D}"/>
              </a:ext>
            </a:extLst>
          </p:cNvPr>
          <p:cNvSpPr txBox="1"/>
          <p:nvPr/>
        </p:nvSpPr>
        <p:spPr>
          <a:xfrm>
            <a:off x="4968018" y="1277708"/>
            <a:ext cx="2248480" cy="31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</a:t>
            </a:r>
            <a:r>
              <a:rPr lang="en-US" sz="1468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scale</a:t>
            </a:r>
            <a:r>
              <a:rPr lang="en-US" sz="14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</p:spTree>
    <p:extLst>
      <p:ext uri="{BB962C8B-B14F-4D97-AF65-F5344CB8AC3E}">
        <p14:creationId xmlns:p14="http://schemas.microsoft.com/office/powerpoint/2010/main" val="14466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4.58333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5E-6 7.40741E-7 L -0.03672 7.40741E-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45833E-6 2.59259E-6 L 0.03672 2.59259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1" grpId="0" animBg="1"/>
      <p:bldP spid="89" grpId="0" animBg="1"/>
      <p:bldP spid="89" grpId="1" animBg="1"/>
      <p:bldP spid="118" grpId="0" animBg="1"/>
      <p:bldP spid="1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0C7E6-7B52-4BB4-9542-95243A52A5E5}"/>
              </a:ext>
            </a:extLst>
          </p:cNvPr>
          <p:cNvCxnSpPr>
            <a:cxnSpLocks/>
          </p:cNvCxnSpPr>
          <p:nvPr/>
        </p:nvCxnSpPr>
        <p:spPr>
          <a:xfrm>
            <a:off x="-11448" y="5910067"/>
            <a:ext cx="8637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3595" y="5896644"/>
            <a:ext cx="1012459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5393" y="5896644"/>
            <a:ext cx="921127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4"/>
            <a:ext cx="2092426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7" y="5910067"/>
            <a:ext cx="1175363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03365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757524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82D69E-B73B-4B7D-B1A5-A3E895CAB4A1}"/>
              </a:ext>
            </a:extLst>
          </p:cNvPr>
          <p:cNvSpPr txBox="1"/>
          <p:nvPr/>
        </p:nvSpPr>
        <p:spPr>
          <a:xfrm>
            <a:off x="9815446" y="5893296"/>
            <a:ext cx="2192287" cy="741581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895870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200" kern="0" dirty="0">
                <a:solidFill>
                  <a:srgbClr val="1C7C7A"/>
                </a:solidFill>
                <a:latin typeface="Segoe UI"/>
              </a:rPr>
              <a:t>Serverless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FCCC52A2-43E4-471C-AC79-2A7E572669F7}"/>
              </a:ext>
            </a:extLst>
          </p:cNvPr>
          <p:cNvSpPr>
            <a:spLocks/>
          </p:cNvSpPr>
          <p:nvPr/>
        </p:nvSpPr>
        <p:spPr bwMode="auto">
          <a:xfrm>
            <a:off x="4715568" y="2118657"/>
            <a:ext cx="2738713" cy="183655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16">
              <a:defRPr/>
            </a:pPr>
            <a:endParaRPr lang="en-US" sz="1765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DD8E030-AA29-4CBD-BE0E-6F46E7FEDF1D}"/>
              </a:ext>
            </a:extLst>
          </p:cNvPr>
          <p:cNvGrpSpPr/>
          <p:nvPr/>
        </p:nvGrpSpPr>
        <p:grpSpPr>
          <a:xfrm>
            <a:off x="1721980" y="2495484"/>
            <a:ext cx="1313945" cy="1313945"/>
            <a:chOff x="2775150" y="2127586"/>
            <a:chExt cx="1340672" cy="134067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879692-3E2E-4EE2-85C1-3DBD3749CAD2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91A948C4-86A9-4817-956C-F2494363A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22F3358-EA7D-4FBD-9E06-62CE18DFD656}"/>
              </a:ext>
            </a:extLst>
          </p:cNvPr>
          <p:cNvGrpSpPr/>
          <p:nvPr/>
        </p:nvGrpSpPr>
        <p:grpSpPr>
          <a:xfrm>
            <a:off x="9190544" y="2495484"/>
            <a:ext cx="1313945" cy="1313945"/>
            <a:chOff x="8320652" y="2127586"/>
            <a:chExt cx="1340672" cy="134067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AB53901-7DD7-4FD5-966E-AC8B8CE6CDE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8">
              <a:extLst>
                <a:ext uri="{FF2B5EF4-FFF2-40B4-BE49-F238E27FC236}">
                  <a16:creationId xmlns:a16="http://schemas.microsoft.com/office/drawing/2014/main" id="{27242C46-9FCA-493F-BC45-8ED3A8DA2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33" name="Rectangle 9">
                <a:extLst>
                  <a:ext uri="{FF2B5EF4-FFF2-40B4-BE49-F238E27FC236}">
                    <a16:creationId xmlns:a16="http://schemas.microsoft.com/office/drawing/2014/main" id="{024EEC5A-4BD2-4501-91C5-69D3EDA3B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4" name="Rectangle 10">
                <a:extLst>
                  <a:ext uri="{FF2B5EF4-FFF2-40B4-BE49-F238E27FC236}">
                    <a16:creationId xmlns:a16="http://schemas.microsoft.com/office/drawing/2014/main" id="{99DD7739-5ED4-4E98-BEE5-92E992AD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Line 11">
                <a:extLst>
                  <a:ext uri="{FF2B5EF4-FFF2-40B4-BE49-F238E27FC236}">
                    <a16:creationId xmlns:a16="http://schemas.microsoft.com/office/drawing/2014/main" id="{8AF393FB-AC7F-4694-AD3B-A8026322A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711AB873-3817-4CF8-A9A3-9055C37E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FA223EEE-C6D5-4A3E-9837-671A2B6B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4D7B54-5CC5-42CE-85C6-48957FDCC72B}"/>
              </a:ext>
            </a:extLst>
          </p:cNvPr>
          <p:cNvCxnSpPr>
            <a:cxnSpLocks/>
          </p:cNvCxnSpPr>
          <p:nvPr/>
        </p:nvCxnSpPr>
        <p:spPr>
          <a:xfrm>
            <a:off x="3249356" y="3127959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5196FF-98F4-40FF-9138-F4F9B30D2C98}"/>
              </a:ext>
            </a:extLst>
          </p:cNvPr>
          <p:cNvCxnSpPr>
            <a:cxnSpLocks/>
          </p:cNvCxnSpPr>
          <p:nvPr/>
        </p:nvCxnSpPr>
        <p:spPr>
          <a:xfrm flipH="1">
            <a:off x="7741937" y="3127959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C5D32-0218-437E-A473-5F7E316C3959}"/>
              </a:ext>
            </a:extLst>
          </p:cNvPr>
          <p:cNvSpPr txBox="1"/>
          <p:nvPr/>
        </p:nvSpPr>
        <p:spPr>
          <a:xfrm>
            <a:off x="2984531" y="1387560"/>
            <a:ext cx="6042423" cy="399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895870">
              <a:defRPr/>
            </a:pPr>
            <a:r>
              <a:rPr lang="en-US" sz="196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do I </a:t>
            </a:r>
            <a:r>
              <a:rPr lang="en-US" sz="1961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architect</a:t>
            </a:r>
            <a:r>
              <a:rPr lang="en-US" sz="196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grpSp>
        <p:nvGrpSpPr>
          <p:cNvPr id="141" name="Group 4">
            <a:extLst>
              <a:ext uri="{FF2B5EF4-FFF2-40B4-BE49-F238E27FC236}">
                <a16:creationId xmlns:a16="http://schemas.microsoft.com/office/drawing/2014/main" id="{699C7ADE-F7C0-4B3F-9C01-4113975AD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9848" y="2551095"/>
            <a:ext cx="160341" cy="257214"/>
            <a:chOff x="6" y="12"/>
            <a:chExt cx="192" cy="3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648707D-5801-4121-BA1D-38F7ED8F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E1C954-FF6E-4936-A724-A471DD1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15AA5B4-9259-45C5-98FE-365FF7DB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386A-5DA1-44C5-B9EC-F9A5A39C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304EE55-6462-4EE1-A9AE-2B976273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27D02D9-84DB-430A-9CCA-D4A39C4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AE21C8-D87B-4BA3-A5CD-7695E47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E747BDE-2923-45D9-8C70-1902DC4C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F0740A-1B27-47F2-84E9-8905D90E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51" name="Group 4">
            <a:extLst>
              <a:ext uri="{FF2B5EF4-FFF2-40B4-BE49-F238E27FC236}">
                <a16:creationId xmlns:a16="http://schemas.microsoft.com/office/drawing/2014/main" id="{800A0E57-331D-4488-AC45-CE0744AAD4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47296" y="2336079"/>
            <a:ext cx="160341" cy="257214"/>
            <a:chOff x="6" y="12"/>
            <a:chExt cx="192" cy="30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37ACA5-9B61-47A0-900B-C2A2FC5F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23FDFC-DF09-42EF-94A7-83662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BF0CAD-A194-459C-B552-50230573D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B8ED4F-6EC7-426B-AC3D-60D6A336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D12C6C3-141F-4101-9719-E725C53C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1D8E19FE-E69C-419B-9698-4AE8B46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115AF9-8714-491E-8664-655CE7218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22F6E03-6833-4672-8C6E-539518D1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D4BAED-39CF-4A15-9D73-BD156196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id="{EFAFC49A-7B89-4A51-8191-5AC1B9BAF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11856" y="3105867"/>
            <a:ext cx="160341" cy="257214"/>
            <a:chOff x="6" y="12"/>
            <a:chExt cx="192" cy="3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FE131F7-6140-4A29-9CF3-F338B85A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8D500-5C4D-495D-980E-3DB54AD4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FBBC02A-D3B8-4DCF-9D32-C13EB2E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D3E20B0-58EE-43E1-84E0-61A81380B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BD93028-0ADA-4959-94FC-5992D588B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9B9B8AAA-1713-4B6C-898D-7BE34342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083569-94D7-4F39-80CA-0387011D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9ADC1B7-1444-4F0C-BD03-DFFBC41E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51FCF71-B1EF-4E4B-8AEE-E5EE8EEB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1" name="Group 4">
            <a:extLst>
              <a:ext uri="{FF2B5EF4-FFF2-40B4-BE49-F238E27FC236}">
                <a16:creationId xmlns:a16="http://schemas.microsoft.com/office/drawing/2014/main" id="{3475EA0A-EAF4-4B76-A808-02903B833C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09302" y="3004103"/>
            <a:ext cx="160341" cy="257214"/>
            <a:chOff x="6" y="12"/>
            <a:chExt cx="192" cy="308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0202E6D-433D-4E67-9485-DCADFDBE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3E05F20-711C-4702-9CF7-0A55D4F0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6EECF-FC6D-4E78-91A7-835ED6BE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8730F6-2333-465A-A79D-FC9EC30B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16A08B85-DC10-4B83-813C-E20FDE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44D1488C-B3A3-47CA-9260-C2192F6E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198FEE-ED38-4E83-8EEC-DBA177E6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1927BC-D119-4B49-AB0D-A37E6E8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6BDB25-6677-4DA3-A6BC-FF49308D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81" name="Group 4">
            <a:extLst>
              <a:ext uri="{FF2B5EF4-FFF2-40B4-BE49-F238E27FC236}">
                <a16:creationId xmlns:a16="http://schemas.microsoft.com/office/drawing/2014/main" id="{F8C7FD3A-1EB8-40A8-80D0-92BFA7F4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9394" y="3419363"/>
            <a:ext cx="160341" cy="257214"/>
            <a:chOff x="6" y="12"/>
            <a:chExt cx="192" cy="30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B7C0810-1CD6-4A92-B1BF-E25D9B2DA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E187BC-B62B-4B55-B653-3741B458A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EAF297E-99A9-42DC-9608-DDF0609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6E4DE7-ECCC-476A-9886-DAB9B4A0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3493D56A-8B2B-4B4D-9080-7048900C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C0CACF1C-06BA-4C26-A4A5-16BA6BAB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8D7A0B-2997-4E2C-ADCF-F4768F50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46E589E-E388-46D8-85E2-25FB3F64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D8B548F-F6EC-4D30-B601-2737472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1" name="Group 4">
            <a:extLst>
              <a:ext uri="{FF2B5EF4-FFF2-40B4-BE49-F238E27FC236}">
                <a16:creationId xmlns:a16="http://schemas.microsoft.com/office/drawing/2014/main" id="{1ED48BD5-62B4-4DFA-8664-2FF08F4EEA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3923" y="2884287"/>
            <a:ext cx="160341" cy="257214"/>
            <a:chOff x="6" y="12"/>
            <a:chExt cx="192" cy="30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ECEA24B-5A7D-4D57-A09E-687D393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9F73E9-F2DA-4B1D-828D-2E6F772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EAB0D20-FE0E-4047-AFBF-808BDB47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EDD396-02F1-4A11-A4B7-713499A8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2EB5F315-070E-4885-8F14-64DCE554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B5AB442D-93FF-4557-856C-E76CD037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95D65D-5007-427F-BBED-C25E7FD4B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24C6ACA-E6EB-43C1-848C-6071F7BA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4278564-C4C8-4FEC-9104-39EBDA737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01" name="Group 4">
            <a:extLst>
              <a:ext uri="{FF2B5EF4-FFF2-40B4-BE49-F238E27FC236}">
                <a16:creationId xmlns:a16="http://schemas.microsoft.com/office/drawing/2014/main" id="{9F3B0DD9-EAFD-46B6-9925-634D9F0F8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7358" y="3023800"/>
            <a:ext cx="160341" cy="257214"/>
            <a:chOff x="6" y="12"/>
            <a:chExt cx="192" cy="30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BD8FA37-F3F3-4893-AA24-F50F352A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14E58F-8FB0-422E-BC6F-7C7879600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E83FF08-7163-4B6F-AE3B-020EBB3F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428E740-8DE3-4C93-B70B-DA935FDB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BD1D130E-46DB-4CBC-9B6C-01BCB7B7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F1D7D00-BD6D-482F-A99A-7BFAE658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760273-30F9-44B0-9EA5-0CE5616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1D7BACD-F4D0-4B0D-A0F8-B66E405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AC45B93-807D-47F9-859B-5B7A4378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1" name="Group 4">
            <a:extLst>
              <a:ext uri="{FF2B5EF4-FFF2-40B4-BE49-F238E27FC236}">
                <a16:creationId xmlns:a16="http://schemas.microsoft.com/office/drawing/2014/main" id="{E688496F-CBBD-469E-B4E3-BD6BF7226D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86321" y="3557236"/>
            <a:ext cx="160341" cy="257214"/>
            <a:chOff x="6" y="12"/>
            <a:chExt cx="192" cy="30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F2111BB-AA63-4D99-B606-72331441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697BE6E-FFC0-440C-B206-F2B2A46E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2DED754-0ABE-4F32-AD37-754177D5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517E12-A36D-4D6A-8518-5B6E38C2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734C3213-46C0-40E4-8F4D-65D5CAEF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87523452-0613-4F47-AEF6-ABD2D8E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62AC00-DD0D-41AF-8BBB-D826D2B4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5CBFA4-5A4F-48AB-AD20-B38192DB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89C6B1A-27F1-4D0B-AACB-59ADB897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21" name="Group 4">
            <a:extLst>
              <a:ext uri="{FF2B5EF4-FFF2-40B4-BE49-F238E27FC236}">
                <a16:creationId xmlns:a16="http://schemas.microsoft.com/office/drawing/2014/main" id="{8B2491AD-9050-48FD-A6BB-38D9B9057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16413" y="3509636"/>
            <a:ext cx="160341" cy="257214"/>
            <a:chOff x="6" y="12"/>
            <a:chExt cx="192" cy="30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A2E5BF4-907D-4D25-B217-30EF8332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82875D1-2CB1-44F3-BB0E-1D4F87C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C99DD1-9F0E-41F6-9E6D-C182BD5F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764409-655E-4F50-AA3A-4CF0CD36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CCDBF3E8-CDDB-476C-A822-B01A2B4B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6B8E8AE-AAC8-4C88-9F8D-B6D34EEB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EE52AE3-D390-4FA0-AE6F-50654EE3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C5EC4EE-D0CC-4563-B45E-B1D725450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2D315A3-2E58-481C-801E-8C75EBF57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18" name="Title 30">
            <a:extLst>
              <a:ext uri="{FF2B5EF4-FFF2-40B4-BE49-F238E27FC236}">
                <a16:creationId xmlns:a16="http://schemas.microsoft.com/office/drawing/2014/main" id="{6E476C36-7170-487C-B457-B60A21AA65EC}"/>
              </a:ext>
            </a:extLst>
          </p:cNvPr>
          <p:cNvSpPr txBox="1">
            <a:spLocks/>
          </p:cNvSpPr>
          <p:nvPr/>
        </p:nvSpPr>
        <p:spPr>
          <a:xfrm>
            <a:off x="2585563" y="4312534"/>
            <a:ext cx="6998724" cy="89953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32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Serverless, the platform for next gen apps </a:t>
            </a:r>
          </a:p>
        </p:txBody>
      </p:sp>
    </p:spTree>
    <p:extLst>
      <p:ext uri="{BB962C8B-B14F-4D97-AF65-F5344CB8AC3E}">
        <p14:creationId xmlns:p14="http://schemas.microsoft.com/office/powerpoint/2010/main" val="2965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48148E-6 L 4.16667E-7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4.61189E-6 L -4.70258E-6 0.04358 " pathEditMode="relative" rAng="0" ptsTypes="AA">
                                      <p:cBhvr>
                                        <p:cTn id="28" dur="6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1.45833E-6 -4.44444E-6 L 0.03672 -4.44444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/>
      <p:bldP spid="72" grpId="1"/>
      <p:bldP spid="140" grpId="0"/>
      <p:bldP spid="140" grpId="1"/>
      <p:bldP spid="118" grpId="0"/>
      <p:bldP spid="1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242835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Choosing the </a:t>
            </a:r>
            <a:r>
              <a:rPr lang="en-US" sz="5400">
                <a:solidFill>
                  <a:schemeClr val="bg1"/>
                </a:solidFill>
              </a:rPr>
              <a:t>right components…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268" name="Picture 4" descr="Spice, Chiles, Paprika, Chili, Powder, Pepper, G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6" y="0"/>
            <a:ext cx="6094444" cy="68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8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2.xml><?xml version="1.0" encoding="utf-8"?>
<a:theme xmlns:a="http://schemas.openxmlformats.org/drawingml/2006/main" name="5-50002_Ignite_Breakout_Template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1C7C7A"/>
      </a:accent1>
      <a:accent2>
        <a:srgbClr val="1C7C7A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789BB6A-4F69-42DE-B1D9-B0E2B366FA33}">
  <we:reference id="wa104178141" version="3.10.0.52" store="en-US" storeType="OMEX"/>
  <we:alternateReferences>
    <we:reference id="wa104178141" version="3.10.0.5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20510</TotalTime>
  <Words>1024</Words>
  <Application>Microsoft Office PowerPoint</Application>
  <PresentationFormat>Widescreen</PresentationFormat>
  <Paragraphs>290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Lucida Grande</vt:lpstr>
      <vt:lpstr>Segoe UI</vt:lpstr>
      <vt:lpstr>Segoe UI Black</vt:lpstr>
      <vt:lpstr>Segoe UI Light</vt:lpstr>
      <vt:lpstr>Segoe UI Semilight</vt:lpstr>
      <vt:lpstr>Times New Roman</vt:lpstr>
      <vt:lpstr>Wingdings</vt:lpstr>
      <vt:lpstr>2_6-30537_Envision 2016 Concurrent Template_Dark</vt:lpstr>
      <vt:lpstr>5-50002_Ignite_Breakout_Template</vt:lpstr>
      <vt:lpstr>Azure Architecture Recipes</vt:lpstr>
      <vt:lpstr>PowerPoint Presentation</vt:lpstr>
      <vt:lpstr>Eldert Grootenboer</vt:lpstr>
      <vt:lpstr>Setting up…</vt:lpstr>
      <vt:lpstr>PowerPoint Presentation</vt:lpstr>
      <vt:lpstr>PowerPoint Presentation</vt:lpstr>
      <vt:lpstr>PowerPoint Presentation</vt:lpstr>
      <vt:lpstr>PowerPoint Presentation</vt:lpstr>
      <vt:lpstr>Choosing the right components…</vt:lpstr>
      <vt:lpstr>Architecture Principles</vt:lpstr>
      <vt:lpstr>Azure Components</vt:lpstr>
      <vt:lpstr>Building Blocks</vt:lpstr>
      <vt:lpstr>Better Together</vt:lpstr>
      <vt:lpstr>Let’s get cooking!</vt:lpstr>
      <vt:lpstr>Let’s get cooking</vt:lpstr>
      <vt:lpstr>Fan Out</vt:lpstr>
      <vt:lpstr>Fan Out</vt:lpstr>
      <vt:lpstr>Fan Out</vt:lpstr>
      <vt:lpstr>Microservices</vt:lpstr>
      <vt:lpstr>Microservices</vt:lpstr>
      <vt:lpstr>Microservices</vt:lpstr>
      <vt:lpstr>Cloud native?</vt:lpstr>
      <vt:lpstr>Ecommerce</vt:lpstr>
      <vt:lpstr>Ecommerce</vt:lpstr>
      <vt:lpstr>Ecommerce</vt:lpstr>
      <vt:lpstr>Workflow</vt:lpstr>
      <vt:lpstr>Workflow</vt:lpstr>
      <vt:lpstr>Workflow</vt:lpstr>
      <vt:lpstr>DevOps?</vt:lpstr>
      <vt:lpstr>Eventing</vt:lpstr>
      <vt:lpstr>Eventing</vt:lpstr>
      <vt:lpstr>Eventing</vt:lpstr>
      <vt:lpstr>Service Repository</vt:lpstr>
      <vt:lpstr>Service Repository</vt:lpstr>
      <vt:lpstr>Service Repository</vt:lpstr>
      <vt:lpstr>Almost done…</vt:lpstr>
      <vt:lpstr>Key Takeaways 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IoT</dc:title>
  <dc:creator>Eldert Grootenboer</dc:creator>
  <cp:lastModifiedBy>Eldert Grootenboer</cp:lastModifiedBy>
  <cp:revision>119</cp:revision>
  <dcterms:created xsi:type="dcterms:W3CDTF">2018-07-06T11:58:04Z</dcterms:created>
  <dcterms:modified xsi:type="dcterms:W3CDTF">2019-01-25T13:14:38Z</dcterms:modified>
</cp:coreProperties>
</file>